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70" r:id="rId9"/>
    <p:sldId id="262" r:id="rId10"/>
    <p:sldId id="263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野橄榄，接好树，添满外邦得救数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6765" y="4223385"/>
            <a:ext cx="75692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神的拣选是照着祂自己，照着祂的选择，不是照着任何别的事物。万有都本于祂，借着祂，并为着祂。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765" y="456565"/>
            <a:ext cx="749236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11:33 深哉，神的丰富、智慧和知识！祂的判断何其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  难测，祂的道路何其难寻！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11:34 谁曾知道主的心思，谁曾作过祂的策士？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11:35 谁曾先给了祂，使祂后来偿还？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11:36 因为万有都是本于祂、借着祂、并归于祂；愿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  荣耀归与祂，直到永远。阿们。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5015" y="723900"/>
            <a:ext cx="303974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神的拣选基于恩典。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3270" y="1298575"/>
            <a:ext cx="7290435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以色列的失脚，叫我们外邦人得以接枝到橄榄树上享受根的肥汁。不心思高傲，要惧怕而过接枝的生活，留在基督里。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9140" y="2654935"/>
            <a:ext cx="7314565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神的恩赐和呼召，是没有后悔的，以色列要因外邦蒙怜悯而得复兴。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015" y="3718560"/>
            <a:ext cx="7298055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神在创造万有，以万全祂选民的拣选所运用的丰富、智慧和知识上远超我们所能测度和追寻。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3280" y="577215"/>
            <a:ext cx="751395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11:33 深哉，神的丰富、智慧和知识！祂的判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            断何其难测，祂的道路何其难寻！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11:34 谁曾知道主的心思，谁曾作过祂的策士？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11:35 谁曾先给了祂，使祂后来偿还？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11:36 因为万有都是本于祂、借着祂、并归于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           祂；愿荣耀归与祂，直到永远。阿们。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72565" y="765810"/>
            <a:ext cx="52787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神拣选中的经纶　十一1～32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14805" y="2235200"/>
            <a:ext cx="5136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以色列失脚，外邦得救     11～22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04010" y="2955290"/>
            <a:ext cx="55848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外邦蒙怜悯，以色列得复兴　23～32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71930" y="3764915"/>
            <a:ext cx="52793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对神拣选的赞美　十一33～36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71625" y="1546860"/>
            <a:ext cx="41497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 1 </a:t>
            </a:r>
            <a:r>
              <a:rPr lang="en-US" altLang="zh-CN" sz="2400" b="1">
                <a:sym typeface="+mn-ea"/>
              </a:rPr>
              <a:t>.</a:t>
            </a:r>
            <a:r>
              <a:rPr lang="zh-CN" altLang="en-US" sz="2400" b="1">
                <a:sym typeface="+mn-ea"/>
              </a:rPr>
              <a:t>恩典所保留的余数　1～10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2975" y="568325"/>
            <a:ext cx="67678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这样，我说，神弃绝了祂的百姓么？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3610" y="115252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绝对没有！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3610" y="1795780"/>
            <a:ext cx="73412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证据</a:t>
            </a:r>
            <a:r>
              <a:rPr lang="en-US" altLang="zh-CN" sz="2400" b="1">
                <a:solidFill>
                  <a:srgbClr val="002060"/>
                </a:solidFill>
              </a:rPr>
              <a:t>1</a:t>
            </a:r>
            <a:r>
              <a:rPr lang="zh-CN" altLang="en-US" sz="2400" b="1">
                <a:solidFill>
                  <a:srgbClr val="002060"/>
                </a:solidFill>
              </a:rPr>
              <a:t>：</a:t>
            </a:r>
            <a:r>
              <a:rPr lang="zh-CN" altLang="en-US" sz="2400" b="1"/>
              <a:t>我也是以色列人，出于亚伯拉罕的后裔，属便雅悯支派的。</a:t>
            </a:r>
            <a:r>
              <a:rPr lang="en-US" altLang="zh-CN" sz="2400" b="1"/>
              <a:t>——</a:t>
            </a:r>
            <a:r>
              <a:rPr lang="zh-CN" altLang="en-US" sz="2400" b="1"/>
              <a:t>蒙恩得救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42975" y="4008120"/>
            <a:ext cx="73412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结论：</a:t>
            </a:r>
            <a:r>
              <a:rPr lang="zh-CN" altLang="en-US" sz="2400" b="1">
                <a:solidFill>
                  <a:schemeClr val="tx1"/>
                </a:solidFill>
              </a:rPr>
              <a:t>神留下余数的原则是照着恩典。照着恩典的拣选，还有剩下的余数。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43610" y="2905760"/>
            <a:ext cx="73418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证据</a:t>
            </a:r>
            <a:r>
              <a:rPr lang="en-US" altLang="zh-CN" sz="2400" b="1">
                <a:solidFill>
                  <a:srgbClr val="002060"/>
                </a:solidFill>
              </a:rPr>
              <a:t>2</a:t>
            </a:r>
            <a:r>
              <a:rPr lang="zh-CN" altLang="en-US" sz="2400" b="1">
                <a:solidFill>
                  <a:srgbClr val="002060"/>
                </a:solidFill>
              </a:rPr>
              <a:t>：</a:t>
            </a:r>
            <a:r>
              <a:rPr lang="zh-CN" altLang="en-US" sz="2400" b="1"/>
              <a:t>耶和华告诉以利亚，祂为自己留下七千未向巴力屈膝的。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3610" y="5109845"/>
            <a:ext cx="73412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惟有蒙拣选的人得着了，其余的都成了顽梗不化的。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6450" y="1191260"/>
            <a:ext cx="741362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11:11 这样，我说，他们失脚是要他们跌倒么？绝对不是！反倒因他们的过失，救恩便临到外邦人，好惹动他们妒忌。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6450" y="316674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以色列失脚，外邦得救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93260" y="316674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惹动以色列妒忌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6450" y="586105"/>
            <a:ext cx="3237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以色列失脚，外邦得救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308100" y="20974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以色列人的过失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346575" y="207391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世人的富足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08100" y="2660650"/>
            <a:ext cx="2539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以色列人的</a:t>
            </a:r>
            <a:r>
              <a:rPr lang="zh-CN" altLang="en-US" sz="2400" b="1"/>
              <a:t>缺乏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347210" y="2660650"/>
            <a:ext cx="2955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外邦人的富足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08100" y="319849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以色列人的丰满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08100" y="387096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以色列人被丢弃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346575" y="3870960"/>
            <a:ext cx="4018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世人就得与神和好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08100" y="450659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以色列人</a:t>
            </a:r>
            <a:r>
              <a:rPr lang="zh-CN" altLang="en-US" sz="2400" b="1"/>
              <a:t>被收纳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346575" y="4506595"/>
            <a:ext cx="37452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世人</a:t>
            </a:r>
            <a:r>
              <a:rPr lang="zh-CN" altLang="en-US" sz="2400" b="1"/>
              <a:t>从死人中复生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08100" y="5138420"/>
            <a:ext cx="64833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惹动我骨肉之亲妒忌，好救他们一些人。</a:t>
            </a: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3634740" y="2298700"/>
            <a:ext cx="712470" cy="107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3634105" y="2885440"/>
            <a:ext cx="712470" cy="107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3634740" y="3423285"/>
            <a:ext cx="712470" cy="107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3700780" y="4095750"/>
            <a:ext cx="712470" cy="107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3634740" y="4731385"/>
            <a:ext cx="712470" cy="107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4413250" y="3198495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</a:rPr>
              <a:t>更大的祝福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57885" y="313690"/>
            <a:ext cx="74288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11:12 若他们的过失成为世人的富足，他们的缺乏成为外邦人的富足，何况他们的丰满？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11:13 我是对你们外邦人说的，因我是外邦人的使徒，所以荣耀我的职事，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11:14 或者可以惹动我骨肉之亲妒忌，好救他们一些人。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4135" y="615315"/>
            <a:ext cx="13417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面团：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34135" y="1216025"/>
            <a:ext cx="974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树：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78455" y="615315"/>
            <a:ext cx="1598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头一部分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72710" y="591820"/>
            <a:ext cx="159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全团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78455" y="1216025"/>
            <a:ext cx="1026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树根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72710" y="1216025"/>
            <a:ext cx="1026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树枝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0715" y="1827530"/>
            <a:ext cx="4492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结论：所有的以色列人都是圣的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40715" y="2412365"/>
            <a:ext cx="78670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18-20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</a:t>
            </a:r>
            <a:r>
              <a:rPr lang="zh-CN" altLang="en-US" sz="2400" b="1"/>
              <a:t>以色列人失脚，但他们没有跌倒。他们暂时被砍下来；以后他们要重新被接上去。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40715" y="3501390"/>
            <a:ext cx="80225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被接上去的橄榄枝，不可向原来的枝子夸口。不可心思高傲，倒要惧怕。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40715" y="615315"/>
            <a:ext cx="575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16</a:t>
            </a:r>
            <a:r>
              <a:rPr lang="zh-CN" altLang="en-US" sz="2400"/>
              <a:t>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0715" y="1216025"/>
            <a:ext cx="575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17</a:t>
            </a:r>
            <a:r>
              <a:rPr lang="zh-CN" altLang="en-US" sz="2400"/>
              <a:t>：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85800" y="4610100"/>
            <a:ext cx="79317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 b="1">
                <a:latin typeface="+mn-ea"/>
                <a:cs typeface="+mn-ea"/>
                <a:sym typeface="+mn-ea"/>
              </a:rPr>
              <a:t>21-22：</a:t>
            </a:r>
            <a:r>
              <a:rPr lang="en-US" altLang="zh-CN" sz="2400" b="1">
                <a:sym typeface="+mn-ea"/>
              </a:rPr>
              <a:t>神对跌倒的人是严厉的：神若不吝惜本来的枝子，也必不吝惜后来接上去的枝子。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1985" y="366395"/>
            <a:ext cx="748093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11:17 若有几根枝子被折下来，你这野橄榄得在其中接上去，一同有分于橄榄根的肥汁，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1985" y="1336040"/>
            <a:ext cx="760285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接枝乃是生机的联结，（见六5注2，）不是将不好的生命换成更好的生命，乃是将两个生命接联为一，共享一个调和的生命和生活。这种生命的调和，乃是两种同类而不相同的生命，经过死（切割）与复活（生长）而有的。这描述我们与基督的接联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1985" y="3512820"/>
            <a:ext cx="7602855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根据太二15所引，何十一1的话，“我从埃及召出我的儿子来，”基督与真以色列人乃是一体。我们外邦信徒被接在基督身上，就是被接在以色列这好橄榄树上，与他们一同有分于根（列祖─16）的肥汁（基督），就是神在基督里面那追测不尽的丰富。现在我们和以色列人都成为祂那真葡萄树上的枝子，和祂成为彰显三一神的生机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5490" y="3159125"/>
            <a:ext cx="76111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30-32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：人的不信从给神的怜悯有机会，而神的怜悯带给人救恩。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5960" y="4052570"/>
            <a:ext cx="76111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神将众人都圈在不信从之中，为要怜悯众人。这是神的经纶。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5490" y="2146935"/>
            <a:ext cx="6998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25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：等外邦人信主的的数目添满了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5490" y="2653030"/>
            <a:ext cx="6472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29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：神的恩赐和呼召，是没有后悔的。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5490" y="596265"/>
            <a:ext cx="38481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外邦蒙怜悯，以色列得复兴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5490" y="1216660"/>
            <a:ext cx="41630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23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</a:t>
            </a:r>
            <a:r>
              <a:rPr lang="zh-CN" altLang="en-US" sz="2400" b="1"/>
              <a:t>以色列若悔改，仍要得救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45490" y="1658620"/>
            <a:ext cx="78359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>
                <a:latin typeface="+mj-ea"/>
                <a:ea typeface="+mj-ea"/>
                <a:cs typeface="+mj-ea"/>
              </a:rPr>
              <a:t>24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：</a:t>
            </a:r>
            <a:r>
              <a:rPr lang="zh-CN" altLang="en-US" sz="2400" b="1"/>
              <a:t>神能够将他们重新接上，因为他们是天然的橄榄枝。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1072</Words>
  <Application>Microsoft Office PowerPoint</Application>
  <PresentationFormat>全屏显示(4:3)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方正姚体</vt:lpstr>
      <vt:lpstr>仿宋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2018-07-04T10:08:00Z</dcterms:created>
  <dcterms:modified xsi:type="dcterms:W3CDTF">2020-07-29T22:44:43Z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