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2020/7/30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2332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63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36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502412" y="2588281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502412" y="3566160"/>
            <a:ext cx="8139178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8" y="952508"/>
            <a:ext cx="8139178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502412" y="2588281"/>
            <a:ext cx="8139178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1296000"/>
            <a:ext cx="8139178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3808730"/>
            <a:ext cx="8139178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4" y="4511675"/>
            <a:ext cx="8139178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1296000"/>
            <a:ext cx="396243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32000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8" y="1296000"/>
            <a:ext cx="396243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789043"/>
            <a:ext cx="39624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296000"/>
            <a:ext cx="396243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789043"/>
            <a:ext cx="396243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02448" y="1296000"/>
            <a:ext cx="396243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679194" y="1296000"/>
            <a:ext cx="396243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2020/7/30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952508"/>
            <a:ext cx="713238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952500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2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502412" y="432000"/>
            <a:ext cx="8139178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02412" y="1296000"/>
            <a:ext cx="8139178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黑夜深，白昼近，时刻已到该睡醒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0905" y="409575"/>
            <a:ext cx="752030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13:13 行事为人要端正得体，好像在白昼；不可荒宴醉酒，不可纵欲淫荡，不可争竞嫉妒；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13:14 总要穿上主耶稣基督，不要为肉体打算，去放纵私欲。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0905" y="2139950"/>
            <a:ext cx="752094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虽然我们已经浸入基督，已经在基督里面，但我们还必须在日常的生活中，穿上基督，就是凭基督活着，并活出基督，而显大基督。穿上基督，与穿上光的兵器相同，指明基督就是为着那灵和私欲之间争战之光的兵器；这争战与那灵和肉体情欲的抵抗相同，但与我们和魔鬼及其势力的摔跤不同，也与我们里面罪的律和善的律的交战不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0905" y="5324475"/>
            <a:ext cx="752030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不要为肉体打算，就是不要为肉体准备什么，供应什么，使肉体得到支持和便利，去放纵私欲。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1240" y="2430780"/>
            <a:ext cx="7041515" cy="1057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接受生命的供应，在神的生命和祂爱的性情中，活出祂这是爱的神，而彰显祂的爱。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1240" y="3688080"/>
            <a:ext cx="7041515" cy="1057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脱去黑暗的行为，穿上光的兵器，穿上主耶稣基督，不为肉体打算。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1240" y="1616075"/>
            <a:ext cx="8302273" cy="540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借着生命长大而有的变化，服从在上有权柄的。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1880" y="831850"/>
            <a:ext cx="7085965" cy="1574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13:1 在上有权柄的，人人都当服从，因为没有权柄不是从神来的，凡掌权的都是神所设立的。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8093" y="2688463"/>
            <a:ext cx="7087235" cy="1057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13:8 凡事都不可亏欠人，惟有彼此相爱，要常以为亏欠，因为爱人的就完全了律法。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8093" y="4469010"/>
            <a:ext cx="7087870" cy="1057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13:12 黑夜已深，白昼将近，所以我们当脱去黑暗的行为，穿上光的兵器。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6430" y="1984375"/>
            <a:ext cx="5170170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/>
              <a:t>1.</a:t>
            </a:r>
            <a:r>
              <a:rPr lang="zh-CN" altLang="en-US" sz="2800"/>
              <a:t>在服从权柄上　十三1～7 </a:t>
            </a:r>
          </a:p>
          <a:p>
            <a:pPr>
              <a:lnSpc>
                <a:spcPct val="150000"/>
              </a:lnSpc>
            </a:pPr>
            <a:r>
              <a:rPr lang="en-US" altLang="zh-CN" sz="2800"/>
              <a:t>2.</a:t>
            </a:r>
            <a:r>
              <a:rPr lang="zh-CN" altLang="en-US" sz="2800"/>
              <a:t>在实行爱上　十三8～10 </a:t>
            </a:r>
          </a:p>
          <a:p>
            <a:pPr>
              <a:lnSpc>
                <a:spcPct val="150000"/>
              </a:lnSpc>
            </a:pPr>
            <a:r>
              <a:rPr lang="en-US" altLang="zh-CN" sz="2800"/>
              <a:t>3.</a:t>
            </a:r>
            <a:r>
              <a:rPr lang="zh-CN" altLang="en-US" sz="2800"/>
              <a:t>在从事争战上　十三11～14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916429" y="1094105"/>
            <a:ext cx="2888767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>
                <a:solidFill>
                  <a:srgbClr val="C00000"/>
                </a:solidFill>
              </a:rPr>
              <a:t>变 化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1880" y="1044575"/>
            <a:ext cx="7000240" cy="1574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 在上有权柄的，人人都当服从，因为没有权柄不是从神来的，凡掌权的都是神所设立的。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1880" y="2989707"/>
            <a:ext cx="7000240" cy="20919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十二2所说的变化，也管治本章所教导的基督徒生活。人天然的性格是背叛的，但变化的性格是服从的。服从权柄，需要从生命长大而来的变化。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5820" y="2290445"/>
            <a:ext cx="7463155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直译，凭着神的。人堕落后，神授权给人，作祂管治人的代表权柄。（创九6。）服从这权柄，就是承认神的权柄，尊重祂对人的管治。保罗这里的话含示，甚至该撒所设立的官长，他也承认是神所设立，作祂的代表权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5820" y="574040"/>
            <a:ext cx="745299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 在上有权柄的，人人都当服从，因为没有权柄不是从神来的，凡掌权的都是神所设立的。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13:2 所以抗拒掌权的，就是抗拒神的设立；抗拒的必自招处罚。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7565" y="4559300"/>
            <a:ext cx="747141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神设立权柄管治人，是要维持人群中的和平与平安，好让祂有时间和机会，传扬福音，拯救罪人，建造召会，以扩展祂的国。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13790" y="612140"/>
            <a:ext cx="701611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13:3 作官的原不是叫行善的惧怕，乃是叫作恶的惧怕。你愿意不惧怕掌权的么？你只要行善，就可得他的称赞，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13:4 因为他是神的仆人，是与你有益的。但你若作恶，就当惧怕，因为他不是徒然佩剑，他是神的仆人，是伸冤的，使忿怒临到那作恶的。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3790" y="3662045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叫作恶的惧怕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13790" y="4518025"/>
            <a:ext cx="3840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是神的仆人，是与你有益的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81400" y="36620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是伸冤的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0915" y="524510"/>
            <a:ext cx="7202805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13:5 所以你们必须服从，不但是因为忿怒，也是因为良心。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13:6 你们上税也为这缘故，因他们是神的仆役，为这差事专责服役。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13:7 凡人所当得的，就给他们：当得税的，就给他上税；当得捐的，就给他纳捐；当惧怕的，就惧怕他；当尊敬的，就尊敬他。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0915" y="4626610"/>
            <a:ext cx="270129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因为良心必须服从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49445" y="3961765"/>
            <a:ext cx="3629660" cy="1863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当得税的，就给他上税；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当得捐的，就给他纳捐；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当惧怕的，就惧怕他；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当尊敬的，就尊敬他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6290" y="4464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ea typeface="+mj-ea"/>
                <a:sym typeface="+mn-ea"/>
              </a:rPr>
              <a:t>在实行爱上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290" y="1087120"/>
            <a:ext cx="737743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13:8 凡事都不可亏欠人，惟有彼此相爱，要常以为亏欠，因为爱人的就完全了律法。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13:9 因为“不可奸淫，不可杀人，不可偷盗，不可贪心，”以及任何别的诫命，都总括在“要爱邻舍如同自己”这一句话里面了。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13:10 爱是不加害与邻舍的，所以爱乃是律法的完满。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6290" y="3794125"/>
            <a:ext cx="737743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爱不仅是外面的行为，也是里面生命的表现。要爱人而自然的成全律法，就需要生命的变化和生命的供应。我们需要神的生命和祂爱的性情，在生命里变化并供应我们，使我们在爱中活出祂这是爱的神，而彰显祂的爱。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9655" y="558800"/>
            <a:ext cx="2540000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+mj-ea"/>
                <a:ea typeface="+mj-ea"/>
              </a:rPr>
              <a:t>在从事争战上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9655" y="1198245"/>
            <a:ext cx="730377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13:11 再者，你们晓得这时期，现在就是你们该睡醒的时刻了，因为我们得救，现今比初信的时候更近了。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13:12 黑夜已深，白昼将近，所以我们当脱去黑暗的行为，穿上光的兵器。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9655" y="3133725"/>
            <a:ext cx="354965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现今比初信的时候更近了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9655" y="3912870"/>
            <a:ext cx="293751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黑夜已深，白昼将近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37505" y="3418840"/>
            <a:ext cx="2602865" cy="902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脱去黑暗的行为，穿上光的兵器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9655" y="4793615"/>
            <a:ext cx="739521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得救，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指得救的最后一步，就是我们的身体得赎，也就是八19、21、23所启示完满的儿子名分。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1104</Words>
  <Application>Microsoft Office PowerPoint</Application>
  <PresentationFormat>全屏显示(4:3)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bide</cp:lastModifiedBy>
  <cp:revision>29</cp:revision>
  <dcterms:created xsi:type="dcterms:W3CDTF">2019-06-19T02:08:00Z</dcterms:created>
  <dcterms:modified xsi:type="dcterms:W3CDTF">2020-07-29T23:29:13Z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