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3995" y="1820799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</a:rPr>
              <a:t>帖撒罗尼迦</a:t>
            </a:r>
            <a:r>
              <a:rPr lang="zh-CN" altLang="en-US" sz="5400" b="1" dirty="0" smtClean="0">
                <a:latin typeface="微软雅黑" panose="020B0503020204020204" charset="-122"/>
                <a:ea typeface="微软雅黑" panose="020B0503020204020204" charset="-122"/>
              </a:rPr>
              <a:t>前书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5548" y="4572000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方正姚体" panose="02010601030101010101" pitchFamily="2" charset="-122"/>
                <a:ea typeface="方正姚体" panose="02010601030101010101" pitchFamily="2" charset="-122"/>
              </a:rPr>
              <a:t>弃偶像，事活神，等候耶稣从天临</a:t>
            </a:r>
            <a:endParaRPr lang="zh-CN" altLang="en-US" sz="3600" b="1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3592" y="3328416"/>
            <a:ext cx="167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 </a:t>
            </a:r>
            <a:r>
              <a:rPr lang="en-US" altLang="zh-CN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1 </a:t>
            </a:r>
            <a:r>
              <a:rPr lang="zh-CN" altLang="en-US" sz="3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章</a:t>
            </a:r>
            <a:endParaRPr lang="zh-CN" altLang="en-US" sz="3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435" y="265430"/>
            <a:ext cx="8171180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何等奇妙，帖撒罗尼迦的信徒因着使徒短短不到一个月的服事，就能过这样的生活！这鼓励我们凭充足信心的确据，将完全的福音传给道地的不信者，并将关于基督徒生命更深的真理，供应初信者。</a:t>
            </a:r>
          </a:p>
          <a:p>
            <a:endParaRPr lang="zh-CN" altLang="en-US" sz="2400" b="1"/>
          </a:p>
          <a:p>
            <a:r>
              <a:rPr lang="zh-CN" altLang="en-US" sz="2400" b="1"/>
              <a:t>这两封给幼稚的帖撒罗尼迦召会的书信，将为着正确召会生活的真基督徒生活，简要的启示出来。在主回来的光中，这是一种三面的生活：信心是开端、根基；爱心是过程、构成；盼望是总结、完成。信心是向着神，爱心是向着圣徒，盼望是在于主来。</a:t>
            </a:r>
          </a:p>
          <a:p>
            <a:endParaRPr lang="zh-CN" altLang="en-US" sz="2400" b="1"/>
          </a:p>
          <a:p>
            <a:r>
              <a:rPr lang="zh-CN" altLang="en-US" sz="2400" b="1"/>
              <a:t>前书是为着鼓励和安慰，后书是为着改正和平衡。信徒该在主回来的盼望中，凭着信心和爱心生活行动并工作；但我们不该有错误的观念，以为主要立刻回来，我们就不必作长远之计。这两封书信可视为：为着召会生活之基督徒生活的终结。使徒保罗论到基督徒生活为着召会生活这部分的著作，开始于罗马书，结束于这两封书信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200" y="125730"/>
            <a:ext cx="787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1:4 蒙神所爱的弟兄们，我们知道你们是蒙拣选的，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1:5 因为我们的福音传到你们那里，不仅在于言语，也在于能力和圣灵，并充足的确信，正如你们知道，我们在你们中间，为你们的缘故是怎样为人。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1:6 并且你们在大患难之中，带着圣灵的喜乐，领受了主的话，就效法我们，也效法了主， </a:t>
            </a: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1:7 以致你们成了马其顿和亚该亚所有信徒的榜样。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7200" y="2580005"/>
            <a:ext cx="4076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蒙拣选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07255" y="2580005"/>
            <a:ext cx="786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领受了主的话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200" y="4784090"/>
            <a:ext cx="8667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效法我们效法主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07255" y="4784090"/>
            <a:ext cx="1840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0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成了马其顿和亚该亚所有信徒的榜样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6555" y="2484120"/>
            <a:ext cx="31940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使徒保罗所传的话乃是三一神的具体表现，将父、子、圣灵传达并传输到在基督里的信徒里面。这就是帖撒罗尼迦那些道地外邦不信者所领受为神福音的话。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7120" y="2493645"/>
            <a:ext cx="32181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指神在创立世界以前，为着祂永远的定旨而有的拣选。（弗一4。）使徒知道，蒙神所爱的弟兄们是这样蒙神拣选的，为着成就祂的心愿。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4435" y="4784090"/>
            <a:ext cx="311023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/>
              <a:t>传福音的人既是福音的模型，信徒就效法他们；这引导信徒跟从主，以主为模型。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682625"/>
            <a:ext cx="7493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1:5 因为我们的福音传到你们那里，不仅在于言语，也在于能力和圣灵，并充足的确信，正如你们知道，我们在你们中间，为你们的缘故是怎样为人。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2585" y="281559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言语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2585" y="359854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能力和圣灵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32585" y="431292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充足的确信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32585" y="506285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为人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2645" y="318135"/>
            <a:ext cx="7620000" cy="1364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1:9 因为他们自己正在传报关于我们的事，就是我们是怎样的进到了你们那里，你们又是怎样离弃了偶像转向神，来服事又活又真的神，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2645" y="1814195"/>
            <a:ext cx="761936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/>
              <a:t>离弃偶像转向神，服事又活又真的神，并且等候祂的儿子从诸天降临，这三件事从另一角度看，乃是基督徒生活三个基本的要素。离弃偶像转向神，不仅是离弃假神及其背后的魔鬼和鬼，也是离弃在神之外的一切事物。这是藉着那因听见福音的话所注入初信者里面的信心。服事又活又真的神，就是服事那经过了过程，成为信徒的生命和生命的供应，给他们享受的三一神─父、子、灵。他们不仅该经历祂作敬拜的对象，更该经历祂作那活在他们里面，包罗万有的供应者。这是父藉着子在灵里丰富供应的甜美味道，在他们里面产生的爱所作成的。等候神的儿子从诸天降临，就是期盼那已经经过成为肉体、为人生活、钉十字架、进入复活并升上诸天，还要回来接祂信徒到荣耀里的一位。这就是那加强信徒，使他们在信心上站立得稳的盼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2500" y="780415"/>
            <a:ext cx="7238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1:10 并且等候祂的儿子从诸天降临，就是祂从死人中所复活，那拯救我们脱离要来忿怒的耶稣。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2500" y="2383790"/>
            <a:ext cx="72383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因着等候神的儿子从诸天降临，我们的将来就集中在祂身上；我们的生活表明我们在地上没有盼望，在今世没有积极的定命；也表明我们的盼望是要来的主，祂是我们永远的定命。这管治、维持并保守我们为着召会生活的基督徒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74395" y="1087755"/>
            <a:ext cx="71812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1:9 因为他们自己正在传报关于我们的事，就是我们是怎样的进到了你们那里，你们又是怎样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离弃了偶像转向神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，来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服事又活又真的神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1:10 并且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等候祂的儿子从诸天降临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，就是祂从死人中所复活，那拯救我们脱离要来忿怒的耶稣。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9700" y="1423670"/>
            <a:ext cx="6252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/>
              <a:t>神是三一的，具体化于话里，以产生为着召会生活的圣别生活。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09700" y="2747645"/>
            <a:ext cx="6252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召会是在父神和主耶稣基督里的人的。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0" y="3576320"/>
            <a:ext cx="518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召会生活的结构：信、爱、望。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" y="-29210"/>
            <a:ext cx="9168130" cy="6885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160" y="21209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腓立比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232535" y="73723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吕底亚得救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2535" y="1269365"/>
            <a:ext cx="6304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赶出一使女身上巫觋的灵，被她主人下在监里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2535" y="180911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禁卒一家得救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367155" y="5208270"/>
            <a:ext cx="3175" cy="47117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99160" y="29203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帖撒罗尼迦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1232535" y="3556000"/>
            <a:ext cx="56921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一连三个安息日，传讲耶稣，就是基督。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13485" y="4107180"/>
            <a:ext cx="693293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他们中间有些人信服了，就附从保罗和西拉，并有许多敬神的希利尼人，首要的妇人也不少。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9160" y="565277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哥林多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448435" y="2345055"/>
            <a:ext cx="3175" cy="47117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277745" y="56559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帖撒罗尼迦前书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52035" y="5655945"/>
            <a:ext cx="3545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可能在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马其顿</a:t>
            </a:r>
            <a:r>
              <a:rPr lang="zh-CN" altLang="en-US" sz="2400" b="1"/>
              <a:t>，写了帖后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0744" y="1955165"/>
            <a:ext cx="552259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为着召会生活的圣别生活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事奉活神，圣别为人，并等候主来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6620" y="107378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主题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0745" y="3511550"/>
            <a:ext cx="5522595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为着召会生活之圣别生活的鼓励与改正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8535" y="3511550"/>
            <a:ext cx="100965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帖后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8535" y="1955165"/>
            <a:ext cx="902811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帖前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395" y="1029970"/>
            <a:ext cx="5998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召会生活乃是基督借着我们团体地活出来。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4395" y="1591945"/>
            <a:ext cx="7222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召会生活乃是归一于基督独一元首权柄之下的生活。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4395" y="2141220"/>
            <a:ext cx="7222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召会生活乃是神圣得荣的延续</a:t>
            </a:r>
            <a:r>
              <a:rPr lang="en-US" altLang="zh-CN" sz="2400" b="1"/>
              <a:t>——</a:t>
            </a:r>
            <a:r>
              <a:rPr lang="zh-CN" altLang="en-US" sz="2400" b="1"/>
              <a:t>基督为父用神圣的荣耀所荣耀的延续。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4395" y="3051810"/>
            <a:ext cx="44678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召会生活乃是基督团体的彰显。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4395" y="3613785"/>
            <a:ext cx="3855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交通乃是召会生活的实际。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4395" y="4181475"/>
            <a:ext cx="7222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真正对基督的经历总是产生召会生活，也要求有召会生活。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4395" y="5113655"/>
            <a:ext cx="691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主耶稣回来之前，祂要完全恢复正确的召会生活。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9765" y="31877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召会生活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5680" y="335915"/>
            <a:ext cx="715264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壹 引言　一1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贰 内容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为着召会的圣别生活　一2～五24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一 其结构　一2～3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二 其起源　一4～10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三 其抚育　二1～20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四 其坚固　三1～13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五 其劝勉　四1～12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六 其盼望　四13～18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七 其儆醒与谨守　五1～11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八 其合作　五12～24 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叁 结语　五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905" y="821690"/>
            <a:ext cx="7444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1:3 在我们的神与父面前，不住的记念你们信心的工作，爱心的劳苦，并对我们主耶稣基督之盼望的忍耐；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5190" y="2046605"/>
            <a:ext cx="74422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1:9 因为他们自己正在传报关于我们的事，就是我们是怎样的进到了你们那里，你们又是怎样离弃了偶像转向神，来服事又活又真的神， </a:t>
            </a:r>
          </a:p>
          <a:p>
            <a:pPr>
              <a:lnSpc>
                <a:spcPct val="150000"/>
              </a:lnSpc>
            </a:pPr>
            <a:r>
              <a:rPr lang="zh-CN" altLang="en-US" sz="2400" b="1"/>
              <a:t>1:10 并且等候祂的儿子从诸天降临，就是祂从死人中所复活，那拯救我们脱离要来忿怒的耶稣。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757555"/>
            <a:ext cx="71234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1:1 保罗、西拉和提摩太，写信给在父神和主耶稣基督里，帖撒罗尼迦人的召会：愿恩典与平安归与你们。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0600" y="2688590"/>
            <a:ext cx="71234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/>
              <a:t>本章启示三一神为叫我们享受祂的救恩，在我们身上所作三一的工作─父拣选我们，（1，3～4，）子拯救我们，（10，）以及圣灵将三一神繁殖、分赐并传输到我们里面。（5～6。）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25" y="641985"/>
            <a:ext cx="77546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1:3 在我们的神与父面前，不住的记念你们信心的工作，爱心的劳苦，并对我们主耶稣基督之盼望的忍耐；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3595" y="1591310"/>
            <a:ext cx="7752080" cy="4521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这里的信心指明工作的性质和力量；爱心指明劳苦的动机和特征；盼望指明忍耐的源头。这描述真基督徒生活的结构，是由信、爱、望所构成。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/>
              <a:t>这样的生活不是源于信徒天然人的才能，乃是源于他们所相信之神所是的注入。这种生活乃是借着他们（对那施爱的主，就是爱他们，为他们舍了自己的，并对主的肢体，就是祂在爱里借着死所救赎的，）牺牲的爱而有的。这种生活因着盼望的维持能力，得以持续不变：这盼望就是期盼他们所爱的主；祂曾应许要来接他们到祂自己那里。这样的生活，乃是本书信的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1714</Words>
  <Application>Microsoft Office PowerPoint</Application>
  <PresentationFormat>全屏显示(4:3)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方正姚体</vt:lpstr>
      <vt:lpstr>仿宋</vt:lpstr>
      <vt:lpstr>华文隶书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wztw</dc:creator>
  <cp:lastModifiedBy>bide</cp:lastModifiedBy>
  <cp:revision>5</cp:revision>
  <dcterms:created xsi:type="dcterms:W3CDTF">2019-08-28T05:52:00Z</dcterms:created>
  <dcterms:modified xsi:type="dcterms:W3CDTF">2020-09-22T07:51:46Z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