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  <p:sldId id="267" r:id="rId11"/>
  </p:sldIdLst>
  <p:sldSz cx="9144000" cy="6858000" type="screen4x3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alphaModFix amt="29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725048" y="1820799"/>
            <a:ext cx="36471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b="1" dirty="0">
                <a:latin typeface="微软雅黑" panose="020B0503020204020204" charset="-122"/>
                <a:ea typeface="微软雅黑" panose="020B0503020204020204" charset="-122"/>
              </a:rPr>
              <a:t>提摩</a:t>
            </a:r>
            <a:r>
              <a:rPr lang="zh-CN" altLang="en-US" sz="5400" b="1" dirty="0" smtClean="0">
                <a:latin typeface="微软雅黑" panose="020B0503020204020204" charset="-122"/>
                <a:ea typeface="微软雅黑" panose="020B0503020204020204" charset="-122"/>
              </a:rPr>
              <a:t>太后书</a:t>
            </a:r>
            <a:endParaRPr lang="zh-CN" altLang="en-US" sz="5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55548" y="4572000"/>
            <a:ext cx="7133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神呼出，成圣书，教导装备基督徒</a:t>
            </a:r>
            <a:endParaRPr lang="zh-CN" altLang="en-US" sz="36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593592" y="3328416"/>
            <a:ext cx="1673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第 </a:t>
            </a:r>
            <a:r>
              <a:rPr lang="en-US" altLang="zh-CN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3 </a:t>
            </a:r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章</a:t>
            </a:r>
            <a:endParaRPr lang="zh-CN" altLang="en-US" sz="32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63905" y="273050"/>
            <a:ext cx="7673975" cy="57734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sym typeface="+mn-ea"/>
              </a:rPr>
              <a:t>信和爱乃在基督里之信徒难以拆双的优越美德。信是神所赐我们，要我们用以接受那作三一神具体化身的基督，使我们进入三一神，与祂联结为一，得着祂作我们的生命和生命的供应、并一切。爱是由这奇妙的信所发生出来的，叫我们在那些和我们共同信入基督的人身上，活出三一神在基督里的一切丰富，使父、子、灵，三一神得着荣耀的彰显。信是欣赏、质实并接受三一神这无限的丰富；爱是经历、享受并活出这无限丰富的三一神。信是联于作信徒一切的三一神；爱是将这三一神供给、传输同作信徒的人，使一切的信徒在这奇妙有能的信中，用那神圣超人的爱，彼此相爱，过那在基督里的团体生活，而使基督的身体得以实现，叫那经过种种过程的三一神，在那包罗万有的基督里，借着那无限量赐生命的灵，今日在地上就得着彰显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86765" y="1071880"/>
            <a:ext cx="7670165" cy="454284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/>
              <a:t>3:5 祂便救了我们，并不是本于我们所成就的义行，乃是照着祂的怜悯，借着重生的洗涤，和圣灵的更新。 </a:t>
            </a:r>
          </a:p>
          <a:p>
            <a:pPr>
              <a:lnSpc>
                <a:spcPct val="150000"/>
              </a:lnSpc>
            </a:pPr>
            <a:r>
              <a:rPr lang="zh-CN" altLang="en-US" sz="2800" b="1"/>
              <a:t>3:6 这圣灵就是神借着耶稣基督我们的救主，丰丰富富浇灌在我们身上的， </a:t>
            </a:r>
          </a:p>
          <a:p>
            <a:pPr>
              <a:lnSpc>
                <a:spcPct val="150000"/>
              </a:lnSpc>
            </a:pPr>
            <a:r>
              <a:rPr lang="zh-CN" altLang="en-US" sz="2800" b="1"/>
              <a:t>3:7 好叫我们既因祂的恩典得称义，就可以照着永远生命的盼望成为后嗣。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671320" y="1327785"/>
            <a:ext cx="5589016" cy="5232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 b="1"/>
              <a:t>嘱咐圣徒要与政权保持良好关系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671320" y="2140585"/>
            <a:ext cx="4211360" cy="5232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 b="1"/>
              <a:t>对付分门结党的人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671320" y="2949575"/>
            <a:ext cx="4211360" cy="5232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 b="1"/>
              <a:t>结语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46125" y="344170"/>
            <a:ext cx="7652385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3:1 你要提醒众人服从执政的、掌权的，顺从他们，预备行各样的善事。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3:2 不要毁谤人，不要争竞，乃要谦让宜人，向众人显出十分的温柔。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46125" y="2000885"/>
            <a:ext cx="765175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服从执政的、掌权的，顺从他们，预备行各样的善事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44855" y="3079115"/>
            <a:ext cx="765302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不要毁谤人，不要争竞，乃要谦让宜人，向众人显出十分的温柔。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46125" y="2540000"/>
            <a:ext cx="753745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这乃是承认神的权柄，并尊重祂对人的管理。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3011805" y="3987165"/>
            <a:ext cx="384937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即不要争吵，要与人和睦。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746125" y="5142230"/>
            <a:ext cx="765238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即对待别人谦让、亲切、温和、合理、体贴、不严厉。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746125" y="3987165"/>
            <a:ext cx="201930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【不要争竞】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746125" y="4594860"/>
            <a:ext cx="201930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【谦让宜人】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73430" y="436880"/>
            <a:ext cx="7503160" cy="14204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3:3 因为我们从前也是无知、悖逆、受迷惑的，给各样的私欲和宴乐作奴仆，将生命时光耗费于恶毒和嫉妒，是可恨的，又是彼此相恨。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73430" y="1902460"/>
            <a:ext cx="7501890" cy="9772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我们该记住，我们在性情上是与别人一样，活在堕落的光景中，因而该。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930275" y="3141980"/>
            <a:ext cx="1101090" cy="5340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服权柄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930275" y="3731895"/>
            <a:ext cx="1407160" cy="53403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sym typeface="+mn-ea"/>
              </a:rPr>
              <a:t>谦让宜人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930275" y="4321175"/>
            <a:ext cx="795020" cy="53403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sym typeface="+mn-ea"/>
              </a:rPr>
              <a:t>温柔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2845435" y="3399155"/>
            <a:ext cx="2219960" cy="14204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sym typeface="+mn-ea"/>
              </a:rPr>
              <a:t>承认神的权柄，并尊重祂对人的管理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5500370" y="3399155"/>
            <a:ext cx="2642235" cy="1420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sym typeface="+mn-ea"/>
              </a:rPr>
              <a:t>同情他们可怜的生活，为他们的得救祷告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28040" y="491490"/>
            <a:ext cx="7559040" cy="30460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3:4 然而，当我们</a:t>
            </a:r>
            <a:r>
              <a:rPr lang="zh-CN" altLang="en-US" sz="24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救主神的恩慈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，和祂</a:t>
            </a:r>
            <a:r>
              <a:rPr lang="zh-CN" altLang="en-US" sz="24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对人的爱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显现的时候，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3:5 祂便救了我们，并不是本于我们所成就的义行，乃是照着</a:t>
            </a:r>
            <a:r>
              <a:rPr lang="zh-CN" altLang="en-US" sz="24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祂的怜悯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，借着</a:t>
            </a:r>
            <a:r>
              <a:rPr lang="zh-CN" altLang="en-US" sz="24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重生的洗涤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，和</a:t>
            </a:r>
            <a:r>
              <a:rPr lang="zh-CN" altLang="en-US" sz="24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圣灵的更新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。 </a:t>
            </a:r>
            <a:endParaRPr lang="zh-CN" altLang="en-US" sz="2400" b="1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3:6 这圣灵就是神借着耶稣基督我们的救主，丰丰富富浇灌在我们身上的， </a:t>
            </a:r>
            <a:endParaRPr lang="zh-CN" altLang="en-US" sz="2400" b="1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3:7 好叫我们既因祂的恩典</a:t>
            </a:r>
            <a:r>
              <a:rPr lang="zh-CN" altLang="en-US" sz="24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得称义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，就可以照着永远生命的盼望</a:t>
            </a:r>
            <a:r>
              <a:rPr lang="zh-CN" altLang="en-US" sz="24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成为后嗣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226185" y="3703955"/>
            <a:ext cx="201930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olidFill>
                  <a:schemeClr val="tx1"/>
                </a:solidFill>
                <a:sym typeface="+mn-ea"/>
              </a:rPr>
              <a:t>救主神的恩慈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226185" y="4227830"/>
            <a:ext cx="140716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olidFill>
                  <a:schemeClr val="tx1"/>
                </a:solidFill>
                <a:sym typeface="+mn-ea"/>
              </a:rPr>
              <a:t>对人的爱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226185" y="4834890"/>
            <a:ext cx="17132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olidFill>
                  <a:schemeClr val="tx1"/>
                </a:solidFill>
                <a:sym typeface="+mn-ea"/>
              </a:rPr>
              <a:t>重生的洗涤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226185" y="5501640"/>
            <a:ext cx="171323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olidFill>
                  <a:schemeClr val="tx1"/>
                </a:solidFill>
                <a:sym typeface="+mn-ea"/>
              </a:rPr>
              <a:t>圣灵的更新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3676650" y="4593590"/>
            <a:ext cx="11010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olidFill>
                  <a:srgbClr val="FF0000"/>
                </a:solidFill>
                <a:sym typeface="+mn-ea"/>
              </a:rPr>
              <a:t>得称义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5701030" y="4593590"/>
            <a:ext cx="147637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olidFill>
                  <a:srgbClr val="FF0000"/>
                </a:solidFill>
                <a:sym typeface="+mn-ea"/>
              </a:rPr>
              <a:t>成为后嗣</a:t>
            </a:r>
            <a:r>
              <a:rPr lang="zh-CN" altLang="en-US" sz="2400" b="1">
                <a:sym typeface="+mn-ea"/>
              </a:rPr>
              <a:t> </a:t>
            </a:r>
          </a:p>
        </p:txBody>
      </p:sp>
      <p:sp>
        <p:nvSpPr>
          <p:cNvPr id="10" name="右大括号 9"/>
          <p:cNvSpPr/>
          <p:nvPr/>
        </p:nvSpPr>
        <p:spPr>
          <a:xfrm>
            <a:off x="3364230" y="3913505"/>
            <a:ext cx="193675" cy="1821180"/>
          </a:xfrm>
          <a:prstGeom prst="rightBrace">
            <a:avLst/>
          </a:prstGeom>
          <a:noFill/>
          <a:ln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C00000"/>
                </a:solidFill>
              </a14:hiddenFill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2400" b="1"/>
          </a:p>
        </p:txBody>
      </p:sp>
      <p:cxnSp>
        <p:nvCxnSpPr>
          <p:cNvPr id="11" name="直接箭头连接符 10"/>
          <p:cNvCxnSpPr/>
          <p:nvPr/>
        </p:nvCxnSpPr>
        <p:spPr>
          <a:xfrm flipV="1">
            <a:off x="4777740" y="4820285"/>
            <a:ext cx="856615" cy="6985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40435" y="676910"/>
            <a:ext cx="7263130" cy="39693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/>
              <a:t>4～8节所强调积极的事，应当有力且一贯的讲明，就如我们的救主神、耶稣基督我们的救主、圣灵、神的恩慈、爱、怜悯、恩典和永远的生命，连同祂称义、拯救、重生、洗涤并更新的作为。这些就是三一神同祂的属性和美德，加上祂在永远救恩里神圣的作为。这些乃是生命的事，属于生命树，（创二9，）并且产生后嗣，承受神之于他们的一切所是。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75030" y="573405"/>
            <a:ext cx="7579360" cy="23063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3:9 但要远避愚拙的辩论、家谱、争竞、以及因律法而起的争论，因为这些都是无益虚妄的。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3:10 分门结党的人，警戒过一两次，就要拒绝；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3:11 知道这等人已经深入歧途，虽定自己的罪，仍是犯罪。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76935" y="3009900"/>
            <a:ext cx="7577455" cy="23063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在9～11节所对付消极的事，应当远避，就如愚拙的辩论、家谱、争竞、因律法而起的争论，以及分门结党、坚持己见的人。这些乃是（使人死的）知识的事，属于知识树，并且杀死受害的人。属于生命树之生命的事当强调，属于知识树之知识的事要远避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28980" y="523240"/>
            <a:ext cx="7691120" cy="33381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3:12 我打发亚提马或推基古到你那里去的时候，你要赶紧往尼哥波立去见我，因为我已经定意在那里过冬。 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3:13 你要赶紧给律法师西纳和亚波罗送行，叫他们没有缺乏。 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3:14 并且我们的人也要学习作正经事业，好应必需，免得不结果子。 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3:15 同我在一起的众人都问你安。请代问那些因信爱我们的人安。愿恩典与你们众人同在。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26440" y="3971290"/>
            <a:ext cx="7690485" cy="17145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直译，在信里。指主观的信，就是那把我们带进与主生机的联结里，（约三15，加三26，）且借着爱运行（加五6）之信的行动。那些与主在祂所关切的事上是一的圣徒，乃是在这信的元素和运行里，爱受苦忠信的使徒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1175</Words>
  <Application>Microsoft Office PowerPoint</Application>
  <PresentationFormat>全屏显示(4:3)</PresentationFormat>
  <Paragraphs>46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9" baseType="lpstr">
      <vt:lpstr>仿宋</vt:lpstr>
      <vt:lpstr>华文楷体</vt:lpstr>
      <vt:lpstr>华文隶书</vt:lpstr>
      <vt:lpstr>宋体</vt:lpstr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wztw</dc:creator>
  <cp:lastModifiedBy>bide</cp:lastModifiedBy>
  <cp:revision>6</cp:revision>
  <dcterms:created xsi:type="dcterms:W3CDTF">2020-01-01T09:03:00Z</dcterms:created>
  <dcterms:modified xsi:type="dcterms:W3CDTF">2020-10-14T03:48:21Z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2052-10.1.0.7698</vt:lpwstr>
  </property>
</Properties>
</file>