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从幔过，新又活，因血得入至圣所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10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7685" y="772795"/>
            <a:ext cx="793178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10:19 弟兄们，我们既因耶稣的血，得以坦然进入至圣所，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10:20 是借着祂给我们开创了一条又新又活的路，从幔子经过，这幔子就是祂的肉体，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10:21 又有一位尊大的祭司治理神的家，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10:22 并且在心一面，我们已经被基督的血洒过，脱开了邪恶的良心，在身体一面，也已经用清水洗净了，就当存着真诚的心，以十分确信的信，前来进入至圣所；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27685" y="374078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有一位尊大的祭司治理神的家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7685" y="3146425"/>
            <a:ext cx="44577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开创了进入至圣所的路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27685" y="4372610"/>
            <a:ext cx="64001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借着基督更美的祭物，得以坦然进入至圣所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77850" y="519557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基督的血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77850" y="57962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祂的肉体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323465" y="519557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脱开了邪恶的良心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23465" y="57962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用清水洗净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015230" y="519557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存着真诚的心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985385" y="57962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十分确信的信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345680" y="5344160"/>
            <a:ext cx="11144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进入</a:t>
            </a:r>
          </a:p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至圣所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7850" y="233680"/>
            <a:ext cx="75133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rPr>
              <a:t>第四个警告─要向前进入至圣所，不可退缩回到犹太教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9295" y="612140"/>
            <a:ext cx="758571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10:23 又当坚守我们所承认的盼望，不至摇动，因为那应许我们的是信实的；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10:24 且当彼此相顾，激发爱心，勉励行善；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10:25 不可放弃我们自己的聚集，好像有些人习惯了一样，倒要彼此劝勉；既看见那日子临近，就更当如此。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4870" y="2870835"/>
            <a:ext cx="591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坚守我们所承认的盼望，不至摇动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4870" y="3594735"/>
            <a:ext cx="52724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彼此相顾，激发爱心，勉励行善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4870" y="4302760"/>
            <a:ext cx="55441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不可放弃召会，故意犯罪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9465" y="503555"/>
            <a:ext cx="7520305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10:26 因为我们认识了真理之后，还故意犯罪，为着罪的牛羊祭物是不再有的了；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10:27 惟有恐惧等候审判、和那将要吞灭众敌人的烈火。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10:28 任何人干犯摩西的律法，凭两三个见证人，尚且不得怜恤而死，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10:29 何况那践踏神的儿子，将他借以成圣的立约之血当作俗物，又亵慢恩典之灵的，你们想，他该受怎样更重的刑罚？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10:30 因为我们知道谁曾说，“伸冤在我，我必报应。”又说，“主要审判祂的百姓。”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10:31 落在活神的手里是可怕的。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4560" y="387858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践踏神的儿子，又亵慢恩典之灵的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4560" y="445008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将他借以成圣的立约之血当作俗物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24560" y="504253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亵慢恩典的灵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4675" y="375920"/>
            <a:ext cx="795718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10:32 然而你们要回想往日，那时你们蒙了光照，就忍受了各样苦难中的大争战；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10:33 一面被辱骂，遭患难，成了给众人观看的一台戏；一面作了那些受如此对待之人的同伴。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 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34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因为你们同情了那些被捆锁的人，并且你们的家业被抢夺，你们也欢喜接受，知道自己有更美长存的家业。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10:35 所以不可丢弃你们的胆量；这胆量是会得大赏赐的。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10:36 你们所需要的乃是忍耐，使你们行完了神的旨意，就可以得着所应许的。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10:37 “因为还有一点点时候，那要来的就来，并不迟延。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10:38 只是我的义人必本于信活着；他若退缩，我的心就不喜悦他。”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10:39 我们却不是退缩以致遭毁坏的人，乃是有信心以致得着魂的人。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4675" y="4277360"/>
            <a:ext cx="80295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32</a:t>
            </a:r>
            <a:r>
              <a:rPr lang="en-US" altLang="zh-CN" sz="2400" b="1">
                <a:sym typeface="+mn-ea"/>
              </a:rPr>
              <a:t>-</a:t>
            </a:r>
            <a:r>
              <a:rPr lang="zh-CN" altLang="en-US" sz="2400" b="1">
                <a:sym typeface="+mn-ea"/>
              </a:rPr>
              <a:t>34：希伯来信徒曾经满有胆量，为更美长存的家业，忍受了各样苦难。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74675" y="5152390"/>
            <a:ext cx="80295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35-39</a:t>
            </a:r>
            <a:r>
              <a:rPr lang="zh-CN" altLang="en-US" sz="2400" b="1">
                <a:sym typeface="+mn-ea"/>
              </a:rPr>
              <a:t>：使徒鼓励他们坚守原有的胆量，不退缩，忍耐到底，而得大赏赐。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891540" y="615950"/>
            <a:ext cx="6224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ym typeface="+mn-ea"/>
              </a:rPr>
              <a:t>向前进入至圣所，不可退缩回到犹太教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1540" y="2752725"/>
            <a:ext cx="747712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这里</a:t>
            </a: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更重的刑罚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不同于遭受第二次的死，那是在火湖里永远的灭亡。信徒虽不会灭亡，却可能因失败遭受时代的刑罚。这刑罚要比那干犯字句律法的人所受的更重。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1540" y="1172210"/>
            <a:ext cx="747776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10:29 何况那践踏神的儿子，将他借以成圣的立约之血当作俗物，又亵慢恩典之灵的，你们想，他该受怎样更重的刑罚？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0905" y="4616450"/>
            <a:ext cx="747776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信徒如果退缩，虽然不会灭亡，却要受神对付，遭受时代的刑罚。有人今世受管教，有人来世受管教。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77240" y="403860"/>
            <a:ext cx="7705090" cy="4892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一、神的行政特别见于祂对祂所拣选之人的对付上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——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彼前一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2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，来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         十二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6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endParaRPr lang="en-US" sz="20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</a:rPr>
              <a:t>1.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作为在基督里的信徒，我们已由神而生，成为神的儿女，但我们仍在旧造里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——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约一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12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～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13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，三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3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、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5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～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6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，林后五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17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，约壹三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en-US" sz="20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2.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为这缘故，我们需要神行政的对付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─彼前一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17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，四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12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en-US" sz="20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二、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神借着审判来管理；神的审判是为施行祂的行政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——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一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17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，四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     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17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，五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6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、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9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endParaRPr lang="en-US" sz="20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1.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主神要借着各种审判，清理并洁净整个宇宙，使祂得着一个新天新地，成为充满祂义的新宇宙，使祂喜悦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——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彼后三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13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en-US" sz="20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2.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神审判一切不符合祂行政的事物；所以，在今世我们这些神的儿女乃是在神每天的审判之下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——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彼前一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17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en-US" sz="20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3.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神在祂行政管理的审判中，用火炼的试验对付信徒，这审判要从神自己的家起首</a:t>
            </a:r>
            <a:r>
              <a:rPr lang="en-US" alt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——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四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12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、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</a:rPr>
              <a:t>17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zh-CN" altLang="en-US" sz="20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2620" y="607695"/>
            <a:ext cx="76022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10:35 所以不可丢弃你们的胆量；这胆量是会得大赏赐的。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2620" y="1069975"/>
            <a:ext cx="784479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10:39 我们却不是退缩以致遭毁坏的人，乃是有信心以致得着魂的人。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31825" y="1557020"/>
            <a:ext cx="788098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赏赐是在永远救恩之外另加的。永远的救恩是借着信，与我们的行为无关，而赏赐是为着我们得救之后的行为（工作）。我们即使得救了，仍有可能因没有主所称许的行为（工作），而得不着赏赐，反受亏损。这赏赐要在主回来时，按我们的行为赐给我们。这要决定于基督的审判台，并在要来的国度里给我们享受。使徒保罗竭力要得奖赏，甚至摩西也望断以及于那赏赐。希伯来的信徒在此受嘱咐不要失去这赏赐</a:t>
            </a:r>
            <a:r>
              <a:rPr lang="en-US" altLang="zh-CN" sz="2400" b="1"/>
              <a:t>——</a:t>
            </a:r>
            <a:r>
              <a:rPr lang="zh-CN" altLang="en-US" sz="2400" b="1"/>
              <a:t>要来安息日的安息，就是在要来的国度里享受基督，并与基督一同作王。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9150" y="1803400"/>
            <a:ext cx="750506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“</a:t>
            </a:r>
            <a:r>
              <a:rPr lang="zh-CN" altLang="en-US" sz="2400" b="1"/>
              <a:t>得着</a:t>
            </a:r>
            <a:r>
              <a:rPr lang="en-US" altLang="zh-CN" sz="2400" b="1"/>
              <a:t>”</a:t>
            </a:r>
            <a:r>
              <a:rPr lang="zh-CN" altLang="en-US" sz="2400" b="1"/>
              <a:t>，或，拯救，保全，据有。我们人有三部分，灵、魂和身体。我们的魂与我们的灵不同。当我们相信主耶稣而得救时，我们的灵就为神的灵所重生。但我们的身体必须等到主耶稣回来时，才能得赎、得救，并且改变形状。至于拯救或得着我们的魂，乃在于我们得救重生之后，在跟从主的事上，如何对付我们的魂。我们现今若肯为主的缘故丧失魂，就必得着魂，在主回来时，就要拯救或得着我们的魂。这是所要给跟从主的得胜者国度的赏赐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5980" y="568960"/>
            <a:ext cx="670496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10:35 所以不可丢弃你们的胆量；这胆量是会得大赏赐的。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5980" y="1033780"/>
            <a:ext cx="74682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10:39 我们却不是退缩以致遭毁坏的人，乃是有信心以致得着魂的人。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998220" y="3198495"/>
            <a:ext cx="73031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向前进入至圣所，不退缩回到犹太教，好得着大赏赐，就是得着我们的魂。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98220" y="722630"/>
            <a:ext cx="736219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基督来了，以身体顶替律法的祭物；</a:t>
            </a:r>
            <a:r>
              <a:rPr lang="zh-CN" altLang="en-US" sz="2400" b="1">
                <a:sym typeface="+mn-ea"/>
              </a:rPr>
              <a:t>一次永远的献上身体，就永久在神的右边坐下了，也使我们得以圣别；叫我们得以圣别的人永久完全；阿利路亚，圣灵作见证，我们的罪和不法都蒙了赦免，不用再为罪献祭了。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1205" y="849630"/>
            <a:ext cx="7790815" cy="3928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10:19 弟兄们，我们既因耶稣的血，得以坦然进入至圣所，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10:20 是借着祂给我们开创了一条又新又活的路，从幔子经过，这幔子就是祂的肉体，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10:23 又当坚守我们所承认的盼望，不至摇动，因为那应许我们的是信实的；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10:24 且当彼此相顾，激发爱心，勉励行善；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10:25 不可放弃我们自己的聚集，好像有些人习惯了一样，倒要彼此劝勉；既看见那日子临近，就更当如此。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2990" y="2639060"/>
            <a:ext cx="67056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（第四个警告─要向前进入至圣所，不可退缩回到犹太教　十19～39）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2990" y="1320165"/>
            <a:ext cx="67056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更美的祭物和更美的血，同更大、更全备的帐幕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十</a:t>
            </a:r>
            <a:r>
              <a:rPr lang="en-US" altLang="zh-CN" sz="2400" b="1"/>
              <a:t>1~18</a:t>
            </a:r>
            <a:r>
              <a:rPr lang="zh-CN" altLang="en-US" sz="2400" b="1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9130" y="782955"/>
            <a:ext cx="7825105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 律法有要来美事的影儿，没有本物的形像，总不能借着每年不断献上的同样祭物，叫那些进前来的人得到完全。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10:2 不然，敬拜的人既一次得了洁净，良心不再觉得有罪，献祭的事岂不就已停止了么？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 但那些祭物使人每年想起罪来；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10:4 因为公牛和山羊的血是不能除罪的。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8495" y="3262630"/>
            <a:ext cx="782574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10:11 再者，凡祭司都是天天站着供职，屡次献上同样永不能除罪的祭物。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9130" y="2832735"/>
            <a:ext cx="6090920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10:6 燔祭和赎罪祭是你不喜悦的；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6285" y="4594860"/>
            <a:ext cx="66224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律法不能叫那些进前来的人得到完全。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56285" y="4134485"/>
            <a:ext cx="69989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律法有要来美事的影儿，没有本物的形像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56285" y="5055235"/>
            <a:ext cx="7273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律法的祭物使人每年想起罪来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56285" y="5515610"/>
            <a:ext cx="31229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祭牲的血不能除罪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56285" y="5975985"/>
            <a:ext cx="7273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律法的祭司天天站着，献上同样永不能除罪的祭物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9130" y="328295"/>
            <a:ext cx="659701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更美的祭物和更美的血，同更大、更全备的帐幕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9940" y="464820"/>
            <a:ext cx="76676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10:5 所以基督到世上来的时候，就说，“祭物和供物是你不愿要的，你却为我预备了身体；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9940" y="1190625"/>
            <a:ext cx="758063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10:7 于是我说，看哪，我来了，神啊，是要实行你的旨意。（我的事经卷上已经记载了。）”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7240" y="1897380"/>
            <a:ext cx="758063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10:9 后来又说，“看哪，我来了，是要实行你的旨意。”可见祂除去那先有的，为要立定那后来的；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10:10 我们凭这旨意，借耶稣基督一次永远的献上身体，就得以圣别。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7240" y="3400425"/>
            <a:ext cx="69030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基督来了，以身体顶替律法的祭物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9940" y="4113530"/>
            <a:ext cx="7367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基督一次永远的献上身体，就使我们得以圣别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0740" y="1774190"/>
            <a:ext cx="730631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10:15 圣灵也对我们作见证，因为祂说过，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10:16 “主说，这是那些日子以后，我要与他们所立的约：我要将我的律法赐在他们心里，并且将这些律法写在他们心思里。”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10:17 以后又说，“我绝不再记念他们的罪和不法。”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10:18 这些罪既都蒙了赦免，就不用再为罪献祭了。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0740" y="4981575"/>
            <a:ext cx="74218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圣灵作见证，我们的罪和不法都蒙了赦免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0740" y="5573395"/>
            <a:ext cx="27711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不用再为罪献祭了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0740" y="401320"/>
            <a:ext cx="709231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10:12 惟独这一位既为罪一次献上祭物，就永久在神的右边坐下了；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10:13 从此等候祂的仇敌，放在祂的脚下作脚凳。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10:14 因为祂一次献祭，便叫那些得以圣别的人永久完全。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40740" y="4372610"/>
            <a:ext cx="69913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基督一次献祭，便叫那些得以圣别的人永久完全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40740" y="3808095"/>
            <a:ext cx="7052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基督为罪一次献上祭物，就永久在神的右边坐下了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501015" y="1755775"/>
            <a:ext cx="27533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律法不能叫那些进前来的人得到完全。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01015" y="866140"/>
            <a:ext cx="29083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律法有要来美事的影儿，没有本物的形像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01015" y="2594610"/>
            <a:ext cx="28581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律法的祭物使人每年想起罪来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01015" y="3435985"/>
            <a:ext cx="25831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祭牲的血不能除罪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01015" y="3969385"/>
            <a:ext cx="28575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律法的祭司天天站着，献上同样永不能除罪的祭物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17010" y="866140"/>
            <a:ext cx="41275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基督来了，以身体顶替律法的祭物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82720" y="1406525"/>
            <a:ext cx="42799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基督一次永远的献上身体，就使我们得以圣别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17010" y="2254885"/>
            <a:ext cx="438467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基督为罪一次献上祭物，就永久在神的右边坐下了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70020" y="3128010"/>
            <a:ext cx="42799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基督一次献祭，便叫那些得以圣别的人永久完全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970020" y="3969385"/>
            <a:ext cx="42214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圣灵作见证，我们的罪和不法都蒙了赦免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82720" y="4852035"/>
            <a:ext cx="24777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不用再为罪献祭了</a:t>
            </a: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3608070" y="830580"/>
            <a:ext cx="8255" cy="45942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6" grpId="0"/>
      <p:bldP spid="7" grpId="0"/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0905" y="1442720"/>
            <a:ext cx="736219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～18节的主要思想，乃是基督已经除掉了罪，成就了一切利未祭司体系的祭牲所作不到的。基督一次永远的除掉了罪，如今已将祂自己分赐到我们里面作神圣的生命，好借这神圣生命的工作，使我们成为祂自己团体的复制品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/>
        </p:nvGraphicFramePr>
        <p:xfrm>
          <a:off x="536575" y="384810"/>
          <a:ext cx="7956550" cy="5969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4105"/>
                <a:gridCol w="6862445"/>
              </a:tblGrid>
              <a:tr h="6216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latin typeface="华文细黑" panose="02010600040101010101" charset="-122"/>
                          <a:ea typeface="华文细黑" panose="02010600040101010101" charset="-122"/>
                        </a:rPr>
                        <a:t>犹太教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latin typeface="华文细黑" panose="02010600040101010101" charset="-122"/>
                          <a:ea typeface="华文细黑" panose="02010600040101010101" charset="-122"/>
                        </a:rPr>
                        <a:t>神的救恩</a:t>
                      </a:r>
                    </a:p>
                  </a:txBody>
                  <a:tcPr anchor="ctr"/>
                </a:tc>
              </a:tr>
              <a:tr h="5822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/>
                        <a:t>不仅是神，也是彰显出来的神，就是子神。</a:t>
                      </a:r>
                    </a:p>
                  </a:txBody>
                  <a:tcPr anchor="ctr"/>
                </a:tc>
              </a:tr>
              <a:tr h="12979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天使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000" b="1"/>
                        <a:t>身位：儿子，长子，神，永远的王，神的受膏者，创造主，元首，救主，信徒救恩的创始者</a:t>
                      </a:r>
                    </a:p>
                    <a:p>
                      <a:pPr algn="l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000" b="1"/>
                        <a:t>工作：创造，产生众子，作王治理；百姓的罪成就平息。</a:t>
                      </a:r>
                    </a:p>
                  </a:txBody>
                  <a:tcPr anchor="ctr"/>
                </a:tc>
              </a:tr>
              <a:tr h="8039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摩西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/>
                        <a:t>是神家的一部分，还是是神家的建设者；是那从神差来，实际、典型且真实的使徒；对那设立祂的忠信，治理神的家。</a:t>
                      </a:r>
                    </a:p>
                  </a:txBody>
                  <a:tcPr anchor="ctr"/>
                </a:tc>
              </a:tr>
              <a:tr h="1506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亚伦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/>
                        <a:t>施怜悯和恩典的，能同情我们软弱的，怜悯、忠信的，成就了洗罪的事、就坐在高处至尊至大者的右边，经过了诸天、尊大的、荣耀的，照着麦基洗德的等次，将君王职分与祭司职分合并为一的，永久、尊大的大祭司。</a:t>
                      </a:r>
                    </a:p>
                  </a:txBody>
                  <a:tcPr anchor="ctr"/>
                </a:tc>
              </a:tr>
              <a:tr h="11569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旧约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/>
                        <a:t>是更美之约，生命的新约，是凭更美的应许立定为法的，有四项更美的福分，有更美的祭物和更美的血，同更大、更全备的帐幕。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2799</Words>
  <Application>Microsoft Office PowerPoint</Application>
  <PresentationFormat>全屏显示(4:3)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>Calibri</vt:lpstr>
      <vt:lpstr>Times New Roman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9</cp:revision>
  <dcterms:created xsi:type="dcterms:W3CDTF">2020-04-01T06:48:00Z</dcterms:created>
  <dcterms:modified xsi:type="dcterms:W3CDTF">2020-10-20T00:35:35Z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