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2" r:id="rId16"/>
    <p:sldId id="281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9402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6925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901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grayscl/>
            <a:lum bright="76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latin typeface="方正姚体" panose="02010601030101010101" pitchFamily="2" charset="-122"/>
                <a:ea typeface="方正姚体" panose="02010601030101010101" pitchFamily="2" charset="-122"/>
              </a:rPr>
              <a:t>神兴起，人合宜，永活祭司救到底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smtClean="0">
                <a:latin typeface="华文隶书" panose="02010800040101010101" pitchFamily="2" charset="-122"/>
                <a:ea typeface="华文隶书" panose="02010800040101010101" pitchFamily="2" charset="-122"/>
              </a:rPr>
              <a:t>7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1220" y="1991360"/>
            <a:ext cx="7479665" cy="24892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或，不能消除的。基督成为大祭司，不是照着律法无能的字句，乃是照着不能毁坏之生命大能的元素，这生命是一切都不能毁坏，都不能消除的。这是无穷的生命，是永远、神圣、非受造的生命，也是经过死亡和阴间之试验的复活生命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1220" y="889000"/>
            <a:ext cx="74796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7:16 祂成了祭司，不是照着属肉之诫命的律法，乃是照着不能毁坏之生命的大能；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18785" y="453834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800">
                <a:solidFill>
                  <a:srgbClr val="00206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依据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2990" y="1296035"/>
            <a:ext cx="701802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7:18 一面是先前的诫命，因其软弱和无益，而被废掉，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7:19 （律法原来一无所成，）另一面却在其上引进更美的盼望，借此我们可以亲近神。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62990" y="756285"/>
            <a:ext cx="70180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7:12 祭司的职分既已更换，律法也必须更换。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62990" y="3128010"/>
            <a:ext cx="70180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这是从字句的律法更换到生命的律法；基督就是照这生命的律法，成了活着、永久的大祭司。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2990" y="4232910"/>
            <a:ext cx="70180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这更美的盼望，就是不能毁坏之生命里的祭司职任。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518150" y="496443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800">
                <a:solidFill>
                  <a:srgbClr val="00206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律法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6130" y="275590"/>
            <a:ext cx="764413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7:20 再者，耶稣为祭司，既不是不起誓立的，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7:21 （那些人为祭司，原不是起誓立的，耶稣却是起誓立的，是借着那对祂说，“主起了誓绝不后悔，你是永远为祭司”的，）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7:22 祂就成了更美之约的保证。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6130" y="2282190"/>
            <a:ext cx="764476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保证</a:t>
            </a:r>
            <a:r>
              <a:rPr lang="en-US" altLang="zh-CN" sz="2400" b="1">
                <a:sym typeface="+mn-ea"/>
              </a:rPr>
              <a:t>”</a:t>
            </a:r>
            <a:r>
              <a:rPr lang="zh-CN" altLang="en-US" sz="2400" b="1">
                <a:sym typeface="+mn-ea"/>
              </a:rPr>
              <a:t>，</a:t>
            </a:r>
            <a:r>
              <a:rPr lang="zh-CN" altLang="en-US" sz="2400" b="1"/>
              <a:t>原文意，担保者，受契约束缚者，保证人；其字根意质押之物放于其中的手，含示这担保、保证，是不能解脱的。基督不仅是新约的完成者，祂也是保证，是其中一切都必成就的凭质。基督成了更美之约的保证，乃是基于祂是活着、永久的大祭司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86130" y="4441825"/>
            <a:ext cx="764476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7:23 那些为祭司的，人数众多，是因为有死拦阻，不能长久；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7:24 但耶稣既是永远长存的，祂就有不能更换的祭司职分。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5205" y="607695"/>
            <a:ext cx="727329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7:25 所以，那借着祂来到神面前的人，祂都能拯救到底；因为祂是长远活着，为他们代求。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7:26 像这样圣而无邪恶、无玷污、与罪人分别，并且高过诸天的大祭司，原是与我们合宜的；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1080" y="2442210"/>
            <a:ext cx="710120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拯救到底</a:t>
            </a:r>
            <a:r>
              <a:rPr lang="en-US" altLang="zh-CN" sz="2400" b="1">
                <a:sym typeface="+mn-ea"/>
              </a:rPr>
              <a:t>”</a:t>
            </a:r>
            <a:r>
              <a:rPr lang="zh-CN" altLang="en-US" sz="2400" b="1">
                <a:sym typeface="+mn-ea"/>
              </a:rPr>
              <a:t>，</a:t>
            </a:r>
            <a:r>
              <a:rPr lang="zh-CN" altLang="en-US" sz="2400" b="1"/>
              <a:t>或，拯救得全备，拯救得完整，拯救得完全，拯救到极点，拯救直到永远。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21080" y="3525520"/>
            <a:ext cx="725741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基督作我们的大祭司，为我们代求，承担我们的案件。祂为我们显在神前，为我们祷告，使我们可以蒙拯救，并完全被带进神永远的定旨。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6785" y="605790"/>
            <a:ext cx="729805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7:27 祂不像那些大祭司，每天必须先为自己的罪，再为百姓的罪献上祭物，因为祂献上自己，就把这事一次永远的作成了。 </a:t>
            </a:r>
            <a:endParaRPr lang="zh-CN" altLang="en-US" sz="24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7:28 律法本是立软弱的人为大祭司，但在律法以后所起誓的话，却是立儿子为大祭司，乃是成全直到永远的。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7420" y="3072130"/>
            <a:ext cx="729742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latin typeface="+mj-ea"/>
                <a:ea typeface="+mj-ea"/>
                <a:cs typeface="+mj-ea"/>
                <a:sym typeface="+mn-ea"/>
              </a:rPr>
              <a:t>“</a:t>
            </a:r>
            <a:r>
              <a:rPr lang="zh-CN" altLang="en-US" sz="2400" b="1">
                <a:latin typeface="+mj-ea"/>
                <a:ea typeface="+mj-ea"/>
                <a:cs typeface="+mj-ea"/>
                <a:sym typeface="+mn-ea"/>
              </a:rPr>
              <a:t>成全</a:t>
            </a:r>
            <a:r>
              <a:rPr lang="en-US" altLang="zh-CN" sz="2400" b="1">
                <a:latin typeface="+mj-ea"/>
                <a:ea typeface="+mj-ea"/>
                <a:cs typeface="+mj-ea"/>
                <a:sym typeface="+mn-ea"/>
              </a:rPr>
              <a:t>”</a:t>
            </a:r>
            <a:r>
              <a:rPr lang="zh-CN" altLang="en-US" sz="2400" b="1"/>
              <a:t>意即使其完备、完全，以达到目的，含示成为合格的。这里的儿子指神的儿子，必定不只是神的独生子，也是神的长子；祂借着成为肉体，为人生活，死而复活，得成全直到永远。现今祂乃是全然得了成全，受到了装备，且够了资格作我们神圣的大祭司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84605" y="32258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神圣的大祭司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84605" y="901065"/>
            <a:ext cx="41529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1.</a:t>
            </a:r>
            <a:r>
              <a:rPr lang="zh-CN" altLang="en-US" sz="2000" b="1"/>
              <a:t>从祂我们看到祭司职分的更换：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564640" y="2111375"/>
            <a:ext cx="688784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律法也必须更换</a:t>
            </a:r>
            <a:r>
              <a:rPr lang="en-US" altLang="zh-CN" sz="2000" b="1"/>
              <a:t>——从字句的律法更换到生命的律法</a:t>
            </a:r>
            <a:r>
              <a:rPr lang="zh-CN" altLang="en-US" sz="2000" b="1"/>
              <a:t>；从软弱无益的诫命，更换为更美的盼望。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64640" y="1299845"/>
            <a:ext cx="452247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从亚伦的等次更换为麦基洗德的等次；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64640" y="1712595"/>
            <a:ext cx="477774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从利未的祭司支派更换为犹大的君王支派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84605" y="2894965"/>
            <a:ext cx="54463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2.</a:t>
            </a:r>
            <a:r>
              <a:rPr lang="zh-CN" altLang="en-US" sz="2000" b="1"/>
              <a:t>神的独生子和神的长子成为大祭司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64640" y="3293745"/>
            <a:ext cx="655002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照着不能毁坏之生命的大能，成了祭司；是神起誓立的；成全直到永远的；成了更美之约的保证。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284605" y="4079875"/>
            <a:ext cx="716851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3.</a:t>
            </a:r>
            <a:r>
              <a:rPr lang="zh-CN" altLang="en-US" sz="2000" b="1"/>
              <a:t>长远活着，没有死的拦阻，长久为祭司，而且是不能更换的。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284605" y="4552950"/>
            <a:ext cx="716788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4.</a:t>
            </a:r>
            <a:r>
              <a:rPr lang="zh-CN" altLang="en-US" sz="2000" b="1"/>
              <a:t>能拯救我们到底，并为我们代求，且与我们合宜。因为祂圣而无邪恶、无玷污、与罪人分别；祂高过诸天，为我们的罪一次永远的献上自己。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739900" y="1099820"/>
            <a:ext cx="20713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公义王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39900" y="156908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平安王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39900" y="198882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出于君王支派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39900" y="2407285"/>
            <a:ext cx="54286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将君王职分与祭司职分合并为一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05585" y="298831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sym typeface="+mn-ea"/>
              </a:rPr>
              <a:t>永久的大祭司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05585" y="364553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sym typeface="+mn-ea"/>
              </a:rPr>
              <a:t>尊大的大祭司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739900" y="4106545"/>
            <a:ext cx="51009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收取亚伯拉罕的十分之一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739900" y="4567555"/>
            <a:ext cx="47453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为亚伯拉罕祝福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739900" y="5012690"/>
            <a:ext cx="45154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在亚伯拉罕之先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505585" y="59055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</a:rPr>
              <a:t>君尊的大祭司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7590" y="1059815"/>
            <a:ext cx="7298055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7:3 他无父，无母，无族谱，既无时日之始，也无生命之终，乃与神的儿子相似，是永久为祭司的。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37590" y="3775075"/>
            <a:ext cx="7298055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7:25 所以，那借着祂来到神面前的人，祂都能拯救到底；因为祂是长远活着，为他们代求。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37590" y="2413635"/>
            <a:ext cx="7298055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7:16 祂成了祭司，不是照着属肉之诫命的律法，乃是照着不能毁坏之生命的大能。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7250" y="617220"/>
            <a:ext cx="2013585" cy="1322070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示拿王</a:t>
            </a:r>
            <a:r>
              <a:rPr lang="zh-CN" altLang="en-US" sz="2000" b="1"/>
              <a:t>暗拉</a:t>
            </a:r>
          </a:p>
          <a:p>
            <a:r>
              <a:rPr lang="zh-CN" altLang="en-US" sz="2000" b="1">
                <a:sym typeface="+mn-ea"/>
              </a:rPr>
              <a:t>以拉撒王</a:t>
            </a:r>
            <a:r>
              <a:rPr lang="zh-CN" altLang="en-US" sz="2000" b="1"/>
              <a:t>亚略</a:t>
            </a:r>
          </a:p>
          <a:p>
            <a:r>
              <a:rPr lang="zh-CN" altLang="en-US" sz="2000" b="1">
                <a:sym typeface="+mn-ea"/>
              </a:rPr>
              <a:t>以拦王</a:t>
            </a:r>
            <a:r>
              <a:rPr lang="zh-CN" altLang="en-US" sz="2000" b="1"/>
              <a:t>基大老玛</a:t>
            </a:r>
          </a:p>
          <a:p>
            <a:r>
              <a:rPr lang="zh-CN" altLang="en-US" sz="2000" b="1">
                <a:sym typeface="+mn-ea"/>
              </a:rPr>
              <a:t>戈印王</a:t>
            </a:r>
            <a:r>
              <a:rPr lang="zh-CN" altLang="en-US" sz="2000" b="1"/>
              <a:t>提达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318760" y="340360"/>
            <a:ext cx="2540000" cy="163004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所多玛王比锐</a:t>
            </a:r>
          </a:p>
          <a:p>
            <a:r>
              <a:rPr lang="zh-CN" altLang="en-US" sz="2000" b="1"/>
              <a:t>蛾摩拉王比沙</a:t>
            </a:r>
          </a:p>
          <a:p>
            <a:r>
              <a:rPr lang="zh-CN" altLang="en-US" sz="2000" b="1"/>
              <a:t>押玛王示纳</a:t>
            </a:r>
          </a:p>
          <a:p>
            <a:r>
              <a:rPr lang="zh-CN" altLang="en-US" sz="2000" b="1"/>
              <a:t>洗扁王善以别</a:t>
            </a:r>
          </a:p>
          <a:p>
            <a:r>
              <a:rPr lang="zh-CN" altLang="en-US" sz="2000" b="1"/>
              <a:t>比拉王（琐珥）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496945" y="617220"/>
            <a:ext cx="11061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/>
              <a:t>西订谷</a:t>
            </a:r>
          </a:p>
          <a:p>
            <a:pPr algn="ctr"/>
            <a:r>
              <a:rPr lang="zh-CN" altLang="en-US" sz="2000" b="1"/>
              <a:t>（盐海）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8190" y="2080895"/>
            <a:ext cx="77425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四王</a:t>
            </a:r>
            <a:r>
              <a:rPr lang="zh-CN" altLang="en-US" sz="2000" b="1">
                <a:sym typeface="+mn-ea"/>
              </a:rPr>
              <a:t>掳掠</a:t>
            </a:r>
            <a:r>
              <a:rPr lang="zh-CN" altLang="en-US" sz="2000" b="1"/>
              <a:t>所多玛和蛾摩拉所有的财物，并一切的粮食。（罗得和罗得的财物）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58825" y="2854325"/>
            <a:ext cx="77431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亚伯兰率领精练壮丁三百一十八人击败敌人，将一切财物夺回来，连他侄儿罗得和他的财物，以及妇女、人民也都夺回来。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58825" y="3636010"/>
            <a:ext cx="77419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亚伯兰击败敌人回来的时候，所多玛王在沙微谷迎接他；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58825" y="4321810"/>
            <a:ext cx="774192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14:1</a:t>
            </a:r>
            <a:r>
              <a:rPr lang="en-US" altLang="zh-CN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8 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又有撒冷王麦基洗德带着饼和酒出来迎接；他是至高神的祭司。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14:19 他为亚伯兰祝福，说，愿天地的主、至高的神赐福与亚伯兰；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14:20 至高的神把敌人交在你手里，是当受颂赞的。亚伯兰就将所得的一切，拿了十分之一给他。 </a:t>
            </a:r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2941320" y="1389380"/>
            <a:ext cx="2305685" cy="8255"/>
          </a:xfrm>
          <a:prstGeom prst="straightConnector1">
            <a:avLst/>
          </a:prstGeom>
          <a:ln w="127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6145" y="723265"/>
            <a:ext cx="743902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 这麦基洗德，撒冷王，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至高神的祭司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，就是那当亚伯拉罕杀败诸王回来的时候，迎接他，并给他祝福的。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 亚伯拉罕也将所得的一切，分了十分之一给他。首先，他的名字翻出来是公义王；其次，他又是撒冷王，就是平安王。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06145" y="323786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麦基洗德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484120" y="323786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公义王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84120" y="3888105"/>
            <a:ext cx="110109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撒冷王</a:t>
            </a:r>
            <a:endParaRPr lang="zh-CN" altLang="en-US" sz="2400" b="1"/>
          </a:p>
          <a:p>
            <a:pPr algn="l"/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3444240" y="3888105"/>
            <a:ext cx="21564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（平安王）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484120" y="463486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至高神的祭司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962650" y="463486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君尊的</a:t>
            </a:r>
            <a:r>
              <a:rPr lang="zh-CN" altLang="en-US" sz="2400" b="1"/>
              <a:t>大祭司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3760" y="699135"/>
            <a:ext cx="75444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7:3 他无父，无母，无族谱，既无时日之始，也无生命之终，乃与神的儿子相似，是永久为祭司的。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3125" y="1636395"/>
            <a:ext cx="754507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创世记里，所有重要的人物都有族谱，惟独麦基洗德没有。在神圣的著作中，圣灵主宰的不记载他时日之始，和他生命之终，使他得以正确的预表基督是那永远的一位，永久作我们的大祭司。这就如约翰福音所陈明的，神的儿子是永远的，没有族谱；但基督是人子，就有族谱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44260" y="457771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latin typeface="+mj-ea"/>
                <a:ea typeface="+mj-ea"/>
                <a:cs typeface="华文仿宋" panose="02010600040101010101" charset="-122"/>
                <a:sym typeface="+mn-ea"/>
              </a:rPr>
              <a:t>永久的</a:t>
            </a:r>
            <a:r>
              <a:rPr lang="zh-CN" altLang="en-US" sz="2400" b="1">
                <a:latin typeface="+mj-ea"/>
                <a:ea typeface="+mj-ea"/>
                <a:cs typeface="华文仿宋" panose="02010600040101010101" charset="-122"/>
                <a:sym typeface="+mn-ea"/>
              </a:rPr>
              <a:t>祭司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3760" y="457771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+mj-ea"/>
                <a:ea typeface="+mj-ea"/>
                <a:cs typeface="华文仿宋" panose="02010600040101010101" charset="-122"/>
                <a:sym typeface="+mn-ea"/>
              </a:rPr>
              <a:t>与神的儿子相似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77565" y="457771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永远的生命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1995" y="548640"/>
            <a:ext cx="781685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7:4 你们要想想，先祖亚伯拉罕把上等掳物中的十分之一给他，这人是何等尊大！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1995" y="3298190"/>
            <a:ext cx="781685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亚伯拉罕献上掳物的十分之一，这事实见证那作基督预表的麦基洗德，是何等尊大。基督是照着麦基洗德的等次为祭司，比利未支派的众祭司更尊大；那些祭司借着先祖亚伯拉罕，也向麦基洗德纳了十分之一，因为亚伯拉罕会见麦基洗德时，他们还在亚伯拉罕的腰中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1995" y="1223010"/>
            <a:ext cx="781685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7:5 那些领受祭司职任的利未子孙，奉命照着律法从百姓，就是从他们的弟兄，收取十分之一，尽管他们的弟兄是从亚伯拉罕腰中出来的；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7:6 但那不与他们同谱系的，倒收取亚伯拉罕的十分之一，并为那蒙受应许的祝福。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7:7 向来都是卑小的蒙尊优的祝福，这是一无可驳的。 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15415" y="5162550"/>
            <a:ext cx="7937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尊大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552700" y="516255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收取亚伯拉罕的十分之一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552700" y="5730875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为那蒙受应许的祝福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519545" y="5730875"/>
            <a:ext cx="20193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尊大的</a:t>
            </a:r>
            <a:r>
              <a:rPr lang="zh-CN" altLang="en-US" sz="2400" b="1">
                <a:latin typeface="+mj-ea"/>
                <a:ea typeface="+mj-ea"/>
                <a:sym typeface="+mn-ea"/>
              </a:rPr>
              <a:t>大祭司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739900" y="1099820"/>
            <a:ext cx="20713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公义王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39900" y="156908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平安王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39900" y="198882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出于君王支派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39900" y="2407285"/>
            <a:ext cx="54286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将君王职分与祭司职分合并为一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05585" y="298831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sym typeface="+mn-ea"/>
              </a:rPr>
              <a:t>永久的大祭司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05585" y="364553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sym typeface="+mn-ea"/>
              </a:rPr>
              <a:t>尊大的大祭司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739900" y="4106545"/>
            <a:ext cx="51009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收取亚伯拉罕的十分之一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739900" y="4567555"/>
            <a:ext cx="47453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为亚伯拉罕祝福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739900" y="5012690"/>
            <a:ext cx="45154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在亚伯拉罕之先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505585" y="59055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</a:rPr>
              <a:t>君尊的大祭司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3725" y="626110"/>
            <a:ext cx="771017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7:11 这样，借着利未人的祭司职分，若真能使人得完全，（百姓原是根据这职分领受了律法，）又何需另外兴起一位祭司，照着麦基洗德的等次，不照着亚伦的等次来称谓？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7:12 祭司的职分既已更换，律法也必须更换。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93725" y="293116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照着亚伦等次的祭司职分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81550" y="2931160"/>
            <a:ext cx="30753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照着麦基洗德的等次的祭司职分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3725" y="356552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不能使人得完全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003040" y="4339590"/>
            <a:ext cx="7937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更换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439410" y="430847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华文新魏" panose="02010800040101010101" charset="-122"/>
                <a:ea typeface="华文新魏" panose="02010800040101010101" charset="-122"/>
              </a:rPr>
              <a:t>等次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8665" y="608330"/>
            <a:ext cx="76428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7:13 因为这些话所说到的人，原有分于别的支派，那支派里没有一人伺候过祭坛。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7:14 我们的主明显是从犹大支派出来的；论到这支派，摩西并没有讲到祭司的事。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7:15 既然照麦基洗德的样式，兴起一位不同的祭司来，我们的话就更是显然的了；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48665" y="3155315"/>
            <a:ext cx="7572375" cy="2009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在旧约里，利未是祭司支派，犹大是君王支派。主从犹大支派而出，使祭司职分因而更换，并将祭司职分与君王职分合并于一个支派，正如麦基洗德所显明的，他是大祭司，又是君王。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494020" y="5252720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800">
                <a:solidFill>
                  <a:srgbClr val="00206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支派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2025</Words>
  <Application>Microsoft Office PowerPoint</Application>
  <PresentationFormat>全屏显示(4:3)</PresentationFormat>
  <Paragraphs>108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方正姚体</vt:lpstr>
      <vt:lpstr>华文仿宋</vt:lpstr>
      <vt:lpstr>华文隶书</vt:lpstr>
      <vt:lpstr>华文细黑</vt:lpstr>
      <vt:lpstr>华文新魏</vt:lpstr>
      <vt:lpstr>宋体</vt:lpstr>
      <vt:lpstr>微软雅黑</vt:lpstr>
      <vt:lpstr>Arial</vt:lpstr>
      <vt:lpstr>Calibri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2020-03-10T14:05:00Z</dcterms:created>
  <dcterms:modified xsi:type="dcterms:W3CDTF">2020-10-20T00:34:02Z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