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3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立新约，写于心，老少都必认识神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8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93750" y="416560"/>
            <a:ext cx="77158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8:6 但如今耶稣已经得着更超特的职任，正如祂也是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更美之约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的中保；这约是凭更美的应许立定为法的。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8:7 原来那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第一约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若没有瑕疵，就没有寻求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第二约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的必要了。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3750" y="1985010"/>
            <a:ext cx="7715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8:13 既说新约，就以第一约为旧了。但那渐渐陈旧并衰老的，就快要消逝了。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0" y="2885440"/>
            <a:ext cx="10991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第一约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690495" y="288544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旧约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93750" y="3442970"/>
            <a:ext cx="1355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有瑕疵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3750" y="5438140"/>
            <a:ext cx="6782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渐渐陈旧并衰老，就快要消逝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62990" y="4805045"/>
            <a:ext cx="58521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律法原来一无所成。（七</a:t>
            </a:r>
            <a:r>
              <a:rPr lang="en-US" altLang="zh-CN" sz="2400" b="1"/>
              <a:t>19</a:t>
            </a:r>
            <a:r>
              <a:rPr lang="zh-CN" altLang="en-US" sz="2400" b="1"/>
              <a:t>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72515" y="4015105"/>
            <a:ext cx="762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先前的诫命，因其软弱和无益，而被废掉。（七</a:t>
            </a:r>
            <a:r>
              <a:rPr lang="en-US" altLang="zh-CN" sz="2400" b="1"/>
              <a:t>18</a:t>
            </a:r>
            <a:r>
              <a:rPr lang="zh-CN" altLang="en-US" sz="2400" b="1"/>
              <a:t>）（只是影儿）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1840" y="481965"/>
            <a:ext cx="76403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8:6 但如今耶稣已经得着更超特的职任，正如祂也是更美之约的中保；这约是凭更美的应许立定为法的。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8:7 原来那第一约若没有瑕疵，就没有寻求第二约的必要了。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8:8 但神既找出祂百姓的瑕疵，就说，“看哪，日子将到，主说，我要与以色列家和犹大家，立定新约，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1840" y="2985770"/>
            <a:ext cx="10991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第二约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87120" y="3692525"/>
            <a:ext cx="1661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更美之约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06090" y="2985770"/>
            <a:ext cx="793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新约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87120" y="4415790"/>
            <a:ext cx="3803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凭更美的应许立定为法的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87120" y="5128895"/>
            <a:ext cx="1661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顶替旧约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9760" y="554990"/>
            <a:ext cx="790448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8:10 主又说，因为这是那些日子以后，我要与以色列家所立的约：我要将我的律法赐在他们心思里，并且将这些律法写在他们心上；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8660" y="1981200"/>
            <a:ext cx="196723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新约的内容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0115" y="2606040"/>
            <a:ext cx="354965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第一项：生命之律的分赐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32865" y="4196080"/>
            <a:ext cx="538607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分赐到我们里面各部分，</a:t>
            </a:r>
            <a:r>
              <a:rPr lang="zh-CN" altLang="en-US" sz="2400" b="1">
                <a:sym typeface="+mn-ea"/>
              </a:rPr>
              <a:t>写在我们心上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32865" y="3232150"/>
            <a:ext cx="7191375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新约的律法不是外在字句的律法，而是分赐在里面的生命之律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8980" y="448945"/>
            <a:ext cx="16078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生命之律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8980" y="1094740"/>
            <a:ext cx="47193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生命之律的根源</a:t>
            </a:r>
            <a:r>
              <a:rPr lang="en-US" altLang="zh-CN" sz="2400" b="1"/>
              <a:t>——</a:t>
            </a:r>
            <a:r>
              <a:rPr lang="zh-CN" altLang="en-US" sz="2400" b="1"/>
              <a:t>永远的生命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8980" y="1678940"/>
            <a:ext cx="757745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我们被生命之灵重生时，永远神圣的生命就分赐到我们里面，从这生命所产生的生命之律，就存活在我们里面。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8980" y="2737485"/>
            <a:ext cx="257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/>
              <a:t>2.</a:t>
            </a:r>
            <a:r>
              <a:rPr lang="zh-CN" altLang="en-US" sz="2400" b="1">
                <a:sym typeface="+mn-ea"/>
              </a:rPr>
              <a:t>生命之律的</a:t>
            </a:r>
            <a:r>
              <a:rPr lang="zh-CN" altLang="en-US" sz="2400" b="1"/>
              <a:t>定义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8980" y="3279775"/>
            <a:ext cx="76727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神的生命所具自然的特性，和自有、自动的功能。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28980" y="3850005"/>
            <a:ext cx="257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/>
              <a:t>3.</a:t>
            </a:r>
            <a:r>
              <a:rPr lang="zh-CN" altLang="en-US" sz="2400" b="1">
                <a:sym typeface="+mn-ea"/>
              </a:rPr>
              <a:t>生命之律的</a:t>
            </a:r>
            <a:r>
              <a:rPr lang="zh-CN" altLang="en-US" sz="2400" b="1"/>
              <a:t>所在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8980" y="4410075"/>
            <a:ext cx="767334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先在我们灵里，作为一个律。然后，从我们灵里扩展到我们心的各部分，发展成为许多个律。在我们灵里，在所是上原是一个律；然后在我们心的各部分，在功用上成为许多个律。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5660" y="433705"/>
            <a:ext cx="257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/>
              <a:t>4.</a:t>
            </a:r>
            <a:r>
              <a:rPr lang="zh-CN" altLang="en-US" sz="2400" b="1">
                <a:sym typeface="+mn-ea"/>
              </a:rPr>
              <a:t>生命之律的</a:t>
            </a:r>
            <a:r>
              <a:rPr lang="zh-CN" altLang="en-US" sz="2400" b="1"/>
              <a:t>功能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5660" y="868045"/>
            <a:ext cx="7556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要除掉、杀死亚当的旧元素，并加进、供应基督的新元素。发挥新陈代谢的作用，为我们完成生命的变化。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5025" y="5119370"/>
            <a:ext cx="7557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祂要我们在生命之律里，作祂的子民，不是照着外面字句的律法而活，乃是照着里面生命之律而活。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6300" y="1826260"/>
            <a:ext cx="2766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>
                <a:sym typeface="+mn-ea"/>
              </a:rPr>
              <a:t>生命之律的</a:t>
            </a:r>
            <a:r>
              <a:rPr lang="zh-CN" altLang="en-US" sz="2400" b="1"/>
              <a:t>大能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6300" y="2286635"/>
            <a:ext cx="75158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生命之律，有</a:t>
            </a:r>
            <a:r>
              <a:rPr lang="en-US" altLang="zh-CN" sz="2400" b="1"/>
              <a:t>“</a:t>
            </a:r>
            <a:r>
              <a:rPr lang="zh-CN" altLang="en-US" sz="2400" b="1"/>
              <a:t>不能毁坏之生命的大能</a:t>
            </a:r>
            <a:r>
              <a:rPr lang="en-US" altLang="zh-CN" sz="2400" b="1"/>
              <a:t>”</a:t>
            </a:r>
            <a:r>
              <a:rPr lang="zh-CN" altLang="en-US" sz="2400" b="1"/>
              <a:t>，在成就神的定旨上，能为我们成全一切。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5025" y="3234690"/>
            <a:ext cx="45510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>
                <a:sym typeface="+mn-ea"/>
              </a:rPr>
              <a:t>生命之律的</a:t>
            </a:r>
            <a:r>
              <a:rPr lang="zh-CN" altLang="en-US" sz="2400" b="1"/>
              <a:t>结果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76300" y="3695065"/>
            <a:ext cx="75158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使我们得着变化，而模成基督的形像，并且使基督成形在我们里面。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76300" y="4657725"/>
            <a:ext cx="4656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神在生命之律里的渴望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06755" y="448310"/>
            <a:ext cx="645985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8.</a:t>
            </a:r>
            <a:r>
              <a:rPr lang="zh-CN" altLang="en-US" sz="2400" b="1"/>
              <a:t>生命之律的运行：标准模型的团体复制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6755" y="945515"/>
            <a:ext cx="775652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生命之律的运行就是</a:t>
            </a:r>
            <a:r>
              <a:rPr lang="zh-CN" altLang="en-US" sz="2000" b="1"/>
              <a:t>把基督这标准的模型运行到我们全人的每一部分，以祂一切的所是浸润我们里面各部分。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6755" y="1682750"/>
            <a:ext cx="775652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借着长子为我们代求，推动我们里面生命的种子发展、长大并浸透我们全人，使我们得以变化并模成祂的形像，最终被带进祂的得完全和得荣耀里。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6755" y="4503420"/>
            <a:ext cx="766953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9.</a:t>
            </a:r>
            <a:r>
              <a:rPr lang="zh-CN" altLang="en-US" sz="2400" b="1"/>
              <a:t>对生命之律运行的感知：借着内里生命的感觉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06755" y="4963795"/>
            <a:ext cx="766953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当生命之律在我们里面运行时，我们就有更深的生命知觉。借</a:t>
            </a:r>
            <a:r>
              <a:rPr lang="zh-CN" altLang="en-US" sz="2000" b="1">
                <a:sym typeface="+mn-ea"/>
              </a:rPr>
              <a:t>着我们内里的感觉、知觉，就可以知道</a:t>
            </a:r>
            <a:r>
              <a:rPr lang="zh-CN" altLang="en-US" sz="2000" b="1"/>
              <a:t>祂的代求极其有效的推动我们里面的种子。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06755" y="2789555"/>
            <a:ext cx="775652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自从基督升天以后，神就一直作工，要大量复制那个标准的模型，就是祂的长子。今天，在主的恢复里，祂正在复制标准的模型，竭力在我们中间作工，要使我们每一个人与长子一模一样。祂要我们团体地得荣耀，得完全，成为神儿子之模型的复制和翻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2465" y="1527810"/>
            <a:ext cx="6916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第二项：得着神作我们的神，我们作祂子民的福分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2465" y="809625"/>
            <a:ext cx="7567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8:10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我要作他们的神，他们要作我的子民。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3100" y="2178685"/>
            <a:ext cx="7566660" cy="2009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我们作神的子民，以及祂作我们的神，乃是照着生命之律。今天神与我们的关系，完全是基于生命之律；所以，我们今天的行事为人，无须照着字句律法的知识，乃要照着生命之律的知觉。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5825" y="474345"/>
            <a:ext cx="74625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8:11 他们各人绝不用教导自己同国之民，各人也绝不用教导自己的弟兄，说，你该认识主；因为他们从最小的到至大的，都必认识我；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5825" y="1811655"/>
            <a:ext cx="52755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第三项：里面认识主的能力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5825" y="2371725"/>
            <a:ext cx="7463155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节的两个认识，在原文是不同的字，前者是ginosko，基诺司寇，表明外面客观的知识；后者是oida，欧依达，指里面主观的知觉。在约八55，主耶稣对法利赛人说，他们未曾认识（基诺司寇）父神（连外面客观的知识也没有），但祂认识（欧依达）父（凭着里面主观的知觉）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5825" y="4898390"/>
            <a:ext cx="746252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我们不需要在外面教导，我们可凭凭里面的生命认识神，凭生命的感觉认识主。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3455" y="1728470"/>
            <a:ext cx="629602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第四项：宽恕我们的不义并赦免我们的罪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3455" y="945515"/>
            <a:ext cx="755586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8:12 因为我要宽恕他们的不义，绝不再记念他们的罪。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3455" y="2448560"/>
            <a:ext cx="760920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宽恕，原文为二17之成就平息的字根，意即为我们的罪成就了平息。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3455" y="3564255"/>
            <a:ext cx="760984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基督为我们的罪成就了平息，满足神公义的要求，使我们得以与神和好。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4840" y="613410"/>
            <a:ext cx="7852410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在新约里，应许我们四项福分：</a:t>
            </a:r>
            <a:endParaRPr lang="zh-CN" altLang="en-US" sz="2400" b="1"/>
          </a:p>
          <a:p>
            <a:pPr>
              <a:lnSpc>
                <a:spcPct val="150000"/>
              </a:lnSpc>
            </a:pPr>
            <a:r>
              <a:rPr lang="en-US" altLang="zh-CN" sz="2400" b="1"/>
              <a:t>1.</a:t>
            </a:r>
            <a:r>
              <a:rPr lang="zh-CN" altLang="en-US" sz="2400" b="1"/>
              <a:t>宽恕我们的不义，以及忘记（赦免）我们的罪；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2.</a:t>
            </a:r>
            <a:r>
              <a:rPr lang="zh-CN" altLang="en-US" sz="2400" b="1"/>
              <a:t>将神的生命分赐到我们里面，借以分赐生命之律；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3.</a:t>
            </a:r>
            <a:r>
              <a:rPr lang="zh-CN" altLang="en-US" sz="2400" b="1"/>
              <a:t>有特权得着神作我们的神，我们作祂的子民</a:t>
            </a:r>
            <a:r>
              <a:rPr lang="en-US" altLang="zh-CN" sz="2400" b="1"/>
              <a:t>——</a:t>
            </a:r>
            <a:r>
              <a:rPr lang="zh-CN" altLang="en-US" sz="2400" b="1"/>
              <a:t>这生命使我们能在与神的交通中享受神；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4.</a:t>
            </a:r>
            <a:r>
              <a:rPr lang="zh-CN" altLang="en-US" sz="2400" b="1"/>
              <a:t>有生命的功能，使我们凭生命内里的路认识神。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照着神所成立的约，这四项福分都是祂的应许；但照着主所遗赠给我们的遗命，这四项福分乃是祂的遗赠物。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925" y="681355"/>
            <a:ext cx="7701915" cy="42259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8:10 主又说，因为这是那些日子以后，我要与以色列家所立的约：我要将我的律法赐在他们心思里，并且将这些律法写在他们心上；我要作他们的神，他们要作我的子民。 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8:11 他们各人绝不用教导自己同国之民，各人也绝不用教导自己的弟兄，说，你该认识主；因为他们从最小的到至大的，都必认识我； 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8:12 因为我要宽恕他们的不义，绝不再记念他们的罪。”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68655" y="730885"/>
            <a:ext cx="7964170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基督是坐在诸天之上至尊至大者宝座右边的大祭司，是真帐幕的执事。祂得着更超特的职任</a:t>
            </a:r>
            <a:r>
              <a:rPr lang="en-US" altLang="zh-CN" sz="2400" b="1">
                <a:sym typeface="+mn-ea"/>
              </a:rPr>
              <a:t>——</a:t>
            </a:r>
            <a:r>
              <a:rPr lang="zh-CN" altLang="en-US" sz="2400" b="1">
                <a:sym typeface="+mn-ea"/>
              </a:rPr>
              <a:t>作更美之约的中保，要完成更美的约。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68655" y="2167890"/>
            <a:ext cx="7778115" cy="2749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新约是更美的约，有四项福分：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1</a:t>
            </a:r>
            <a:r>
              <a:rPr lang="zh-CN" altLang="en-US" sz="2400" b="1">
                <a:sym typeface="+mn-ea"/>
              </a:rPr>
              <a:t>）神宽恕我们的不义，以及忘记（赦免）我们的罪；</a:t>
            </a:r>
            <a:endParaRPr lang="zh-CN" altLang="en-US" sz="2400" b="1"/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）将神的生命分赐到我们里面，借以分赐生命之律；</a:t>
            </a:r>
            <a:endParaRPr lang="zh-CN" altLang="en-US" sz="2400" b="1"/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3</a:t>
            </a:r>
            <a:r>
              <a:rPr lang="zh-CN" altLang="en-US" sz="2400" b="1">
                <a:sym typeface="+mn-ea"/>
              </a:rPr>
              <a:t>）有特权得着神作我们的神，我们作祂的子民</a:t>
            </a:r>
            <a:r>
              <a:rPr lang="en-US" altLang="zh-CN" sz="2400" b="1">
                <a:sym typeface="+mn-ea"/>
              </a:rPr>
              <a:t>——</a:t>
            </a:r>
            <a:r>
              <a:rPr lang="zh-CN" altLang="en-US" sz="2400" b="1">
                <a:sym typeface="+mn-ea"/>
              </a:rPr>
              <a:t>这生命使我们能在与神的交通中享受神；</a:t>
            </a:r>
            <a:endParaRPr lang="zh-CN" altLang="en-US" sz="2400" b="1"/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4</a:t>
            </a:r>
            <a:r>
              <a:rPr lang="zh-CN" altLang="en-US" sz="2400" b="1">
                <a:sym typeface="+mn-ea"/>
              </a:rPr>
              <a:t>）我们有生命的功能，我们能凭生命内里的路认识神。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3910" y="1346835"/>
            <a:ext cx="716534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基督的新约超越旧约　八1～十18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3910" y="2292985"/>
            <a:ext cx="802449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更美应许之更美的约，同更超越的职事　八1～13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73100" y="1867535"/>
            <a:ext cx="1120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地上的工作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3100" y="3861435"/>
            <a:ext cx="1198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天上的职事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98370" y="1867535"/>
            <a:ext cx="17633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亚伦的祭司职分所预表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24960" y="1867535"/>
            <a:ext cx="40259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祂在地上十字架上的工作，乃是使我们的罪得赦免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97735" y="3861435"/>
            <a:ext cx="17646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照着麦基洗德的等次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24325" y="3861435"/>
            <a:ext cx="4311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祂坐在高处至尊至大者的右边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24325" y="4427220"/>
            <a:ext cx="40265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祂在天上宝座上的职事，乃是供应我们，使我们胜过罪。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187825" y="279717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（拯救我们脱离埃及）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24325" y="538226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（带我们进入迦南）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73100" y="633095"/>
            <a:ext cx="77419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7:25 所以，那借着祂来到神面前的人，祂都能拯救到底；因为祂是长远活着，为他们代求。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596900" y="490855"/>
            <a:ext cx="79959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7:25 所以，那借着祂来到神面前的人，祂都能拯救到底；因为祂是长远活着，为他们代求。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6900" y="48882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拯救到底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6900" y="2303145"/>
            <a:ext cx="79952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罗8:34 谁能定我们的罪？有基督耶稣已经死了，而且已经复活了，现今在神的右边，还为我们代求。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6265" y="3110865"/>
            <a:ext cx="799592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这里，基督为我们代求；但在26节，那灵为我们代求。为我们代求者，不是两位，乃是一位，就是主灵。祂在两端为我们代求，一端是那灵在我们里面，可能是为我们发起代求；一端是主基督在神的右边，可能是为我们完成代求；主要的必是为着将我们模成祂的形像，并带进祂的荣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6900" y="1197610"/>
            <a:ext cx="79959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罗8:27 那鉴察人心的，晓得那灵的意思，因为祂是照着神为圣徒代求。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6900" y="1596390"/>
            <a:ext cx="79959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罗8:30 祂所预定的人，又召他们来；所召来的人，又称他们为义；所称为义的人，又叫他们得荣耀。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18995" y="488823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得荣耀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88740" y="4888230"/>
            <a:ext cx="47040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脱离死的一切副产品：叹息、奴役、辖制、虚空、败坏或毁坏。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118995" y="5457190"/>
            <a:ext cx="15716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享受荣耀的自由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0890" y="312420"/>
            <a:ext cx="771334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 我们所讲之事的要点，就是我们有这样的大祭司，祂已经坐在诸天之上至尊至大者宝座的右边，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 作了圣所，就是真帐幕的执事；这帐幕是主所支的，不是人所支的。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0890" y="384365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真帐幕的执事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0890" y="4304030"/>
            <a:ext cx="743966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指尽祭司职任者。基督是真帐幕（天上帐幕）的执事，把天（不仅指地方，也指生命的情形）供应到我们里面，使我们有属天的生命和能力，在地上过属天的生活，正如祂从前在地上一样。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0890" y="1995170"/>
            <a:ext cx="59982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坐在诸天之上至尊至大者宝座右边的大祭司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0890" y="2455545"/>
            <a:ext cx="755396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我们的大祭司今天乃是坐在诸天之上至尊至大者的宝座上。祂坐在那里，指明祂已经完成了救赎之工，现今在诸天之上神格之威荣的荣耀里，为祂所救赎的人安然的代求，使他们得以完全。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6780" y="541655"/>
            <a:ext cx="7566025" cy="34486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8:3 凡大祭司都是为献礼物和祭物设立的，所以这一位也必须有所献的。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8:4 因此祂若在地上，必不得作祭司，因为已经有照律法献礼物的祭司；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8:5 他们的事奉，乃是天上事物的样本和影儿，正如摩西将要完成帐幕的时候，蒙神指示他说，“你要谨慎，照着在山上所指示你的模型，作各样的物件。”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6780" y="4304030"/>
            <a:ext cx="66103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地上祭司的事奉，乃是天上事物的样本和影儿。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93750" y="472440"/>
            <a:ext cx="7557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8:6 但如今耶稣已经得着更超特的职任，正如祂也是更美之约的中保；这约是凭更美的应许立定为法的。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93750" y="2019300"/>
            <a:ext cx="2885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作更美之约的中保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1205" y="2604770"/>
            <a:ext cx="2273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完成更美的约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37840" y="1434465"/>
            <a:ext cx="53124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指祭司的职任，与2节之执事乃同源字。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1205" y="143446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更超特的职任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43885" y="260477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这约是凭更美的应许立定为法的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49300" y="3194050"/>
            <a:ext cx="760095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更美之约不仅是凭更美之律法（内里生命的律法）的更美应许立定为法的，也是借着基督更美的祭物，和基督更美的血而完成的；更美的祭物为我们成就了永远的救赎，更美的血洁净了我们的良心。不仅如此，这更美之约的大祭司，活神永远的儿子，也在更大、更全备的帐幕里，尽更超特的职任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7" grpId="0"/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60730" y="914400"/>
            <a:ext cx="2327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完成更美的约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0730" y="1565275"/>
            <a:ext cx="3494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1</a:t>
            </a:r>
            <a:r>
              <a:rPr lang="zh-CN" altLang="en-US" sz="2400" b="1"/>
              <a:t>）使新约的事实生效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0730" y="2205990"/>
            <a:ext cx="3494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2</a:t>
            </a:r>
            <a:r>
              <a:rPr lang="zh-CN" altLang="en-US" sz="2400" b="1"/>
              <a:t>）执行新约里的遗赠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544570" y="914400"/>
            <a:ext cx="4574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这约是凭更美的应许立定为法的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0730" y="2844165"/>
            <a:ext cx="770255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凡在约里的事实，都是遗命里的遗赠。事实与遗赠有什么分别？事实就是指一些已成就的事，但还没指定要遗赠给人。已成就的事实一旦遗赠给人，就立即成为指定给我们的遗赠。约和遗命之间的分别乃是：在约里的一切都是事实，而在遗命里的一切都是遗赠。从前在约里的事实，如今在遗嘱里、在遗命里，成为给我们的法定遗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2683</Words>
  <Application>Microsoft Office PowerPoint</Application>
  <PresentationFormat>全屏显示(4:3)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3</cp:revision>
  <dcterms:created xsi:type="dcterms:W3CDTF">2020-03-17T10:23:46Z</dcterms:created>
  <dcterms:modified xsi:type="dcterms:W3CDTF">2020-10-20T00:34:28Z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